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sm.presentations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2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0" r:id="rId5"/>
    <p:sldMasterId id="2147483672" r:id="rId6"/>
    <p:sldMasterId id="2147483684" r:id="rId7"/>
  </p:sldMasterIdLst>
  <p:sldIdLst>
    <p:sldId id="256" r:id="rId8"/>
    <p:sldId id="257" r:id="rId9"/>
    <p:sldId id="258" r:id="rId10"/>
    <p:sldId id="262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73" r:id="rId27"/>
    <p:sldId id="276" r:id="rId28"/>
    <p:sldId id="277" r:id="rId29"/>
    <p:sldId id="278" r:id="rId30"/>
    <p:sldId id="282" r:id="rId31"/>
    <p:sldId id="279" r:id="rId32"/>
    <p:sldId id="283" r:id="rId33"/>
    <p:sldId id="280" r:id="rId34"/>
    <p:sldId id="284" r:id="rId35"/>
    <p:sldId id="281" r:id="rId36"/>
    <p:sldId id="285" r:id="rId37"/>
    <p:sldId id="286" r:id="rId38"/>
    <p:sldId id="287" r:id="rId39"/>
    <p:sldId id="288" r:id="rId40"/>
    <p:sldId id="289" r:id="rId41"/>
  </p:sldIdLst>
  <p:hf sldNum="0" hdr="0" ftr="0" dt="0">
    <p:prHF dtFmt="0"/>
  </p:hf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sz="1800" b="0" i="0" u="none" strike="noStrike" kern="1" spc="0" prSpc="50" pitch="50" baseline="0">
        <a:solidFill>
          <a:schemeClr val="tx1"/>
        </a:solidFill>
        <a:effectLst/>
        <a:txBgFill val="auto"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r:smAppRevision xmlns:pr="smNativeData" dt="1570250313" val="970" rev64="64" revOS="3"/>
  <pr:smFileRevision xmlns:pr="smNativeData" dt="1570250313" val="101"/>
  <p:showPr showNarration="1">
    <p:penClr>
      <a:srgbClr val="0000FF"/>
    </p:penClr>
  </p:showPr>
  <p:extLst>
    <p:ext uri="smNativeData">
      <pr:guideOptions xmlns:pr="smNativeData" dt="1570250313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58" d="100"/>
          <a:sy n="58" d="100"/>
        </p:scale>
        <p:origin x="2817" y="208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58" d="100"/>
          <a:sy n="58" d="100"/>
        </p:scale>
        <p:origin x="2817" y="208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Placehold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qBAAAPg0AABc0AACiFQAAEAAAACYAAAAIAAAAffD///////8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solidFill>
            <a:schemeClr val="accent1">
              <a:alpha val="13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4400" b="0" i="0" u="none" strike="noStrike" kern="1" spc="0" prSpc="50" pitch="50" baseline="0">
                <a:solidFill>
                  <a:schemeClr val="tx2"/>
                </a:solidFill>
                <a:effectLst/>
                <a:txBgFill val="auto"/>
                <a:latin typeface="Arial" pitchFamily="1" charset="0"/>
                <a:ea typeface="Arial" pitchFamily="1" charset="0"/>
                <a:cs typeface="Arial" pitchFamily="1" charset="0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ubtitlePlacehold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I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kCAAA1xcAAK0vAADgIgAAEAAAACYAAAAIAAAAffD///////8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solidFill>
            <a:schemeClr val="accent1">
              <a:alpha val="13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3200" b="0" i="0" u="none" strike="noStrike" kern="1" spc="0" prSpc="50" pitch="50" baseline="0">
                <a:solidFill>
                  <a:schemeClr val="tx1"/>
                </a:solidFill>
                <a:effectLst/>
                <a:txBgFill val="auto"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2800" b="0" i="0" u="none" strike="noStrike" kern="1" spc="0" prSpc="50" pitch="50" baseline="0">
                <a:solidFill>
                  <a:schemeClr val="tx1"/>
                </a:solidFill>
                <a:effectLst/>
                <a:txBgFill val="auto"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2400" b="0" i="0" u="none" strike="noStrike" kern="1" spc="0" prSpc="50" pitch="50" baseline="0">
                <a:solidFill>
                  <a:schemeClr val="tx1"/>
                </a:solidFill>
                <a:effectLst/>
                <a:txBgFill val="auto"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2000" b="0" i="0" u="none" strike="noStrike" kern="1" spc="0" prSpc="50" pitch="50" baseline="0">
                <a:solidFill>
                  <a:schemeClr val="tx1"/>
                </a:solidFill>
                <a:effectLst/>
                <a:txBgFill val="auto"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2000" b="0" i="0" u="none" strike="noStrike" kern="1" spc="0" prSpc="50" pitch="50" baseline="0">
                <a:solidFill>
                  <a:schemeClr val="tx1"/>
                </a:solidFill>
                <a:effectLst/>
                <a:txBgFill val="auto"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fHD///////8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700990B5-FB9D-5C66-D3B1-0D33DEFF2558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fHD///////8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337C13A8-E6DE-29E5-90C4-10B05D8A6645}" type="footer">
              <a:t>{Fußzeile}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fHD///////8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7024B761-2F9D-7141-D39C-D914F9D2258C}" type="slidenum">
              <a:t>{Nr.}</a:t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Q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EAAAACYAAAAIAAAAAo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KjwOAI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2114ED3-9DFF-44B8-B1A9-6BED00E7473E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2AC2A81B-55C7-975E-897A-A30BE6347FF6}" type="footer">
              <a:t>{Fußzeile}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FA04B18-56B2-F5BD-FC18-A0E805560AF5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Q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IKAAAsAEAAHA1AACwJQAAA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Q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QAgAAsAEAANgnAACwJQAAA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A955A00-4EC7-C0AC-892D-B8F914637FED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5A1CB765-2BB7-4941-F9A4-DD14F9EA0F88}" type="footer">
              <a:t>{Fußzeile}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3ECD036-78BE-B926-F054-8E739E1A06DB}" type="slidenum">
              <a:t>{Nr.}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AA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AAAAAA////AQAAAAAAAAAAAAAAAAAAAAAAAAAAAAAAAAAAAAAAAAAAAAAAAn9/fwB/f38AzMzMAMDA/wB/f38AAAAAAAAAAAAAAAAAAAAAAAAAAAAhAAAAGAAAABQAAADvBQAAyhwAAK9FAAApJQAAEAAAACYAAAAIAAAAgYAAAH/gAQA="/>
              </a:ext>
            </a:extLst>
          </p:cNvSpPr>
          <p:nvPr>
            <p:ph type="ctrTitle"/>
          </p:nvPr>
        </p:nvSpPr>
        <p:spPr>
          <a:xfrm>
            <a:off x="964565" y="4679950"/>
            <a:ext cx="10363200" cy="1360805"/>
          </a:xfrm>
          <a:noFill/>
          <a:effectLst>
            <a:outerShdw blurRad="12700" dist="0" dir="0" algn="ctr">
              <a:srgbClr val="7F7F7F">
                <a:alpha val="50000"/>
              </a:srgbClr>
            </a:outerShdw>
          </a:effectLst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DYWr0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vBQAA4BEAALFFAAAcGwAAEAAAACYAAAAIAAAAgYAAAAAAAAA="/>
              </a:ext>
            </a:extLst>
          </p:cNvSpPr>
          <p:nvPr>
            <p:ph type="subTitle" idx="1"/>
          </p:nvPr>
        </p:nvSpPr>
        <p:spPr>
          <a:xfrm>
            <a:off x="964565" y="2905760"/>
            <a:ext cx="10364470" cy="150114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 algn="l">
              <a:buNone/>
              <p:prBullet>
                <a:buNone/>
              </p:prBullet>
              <a:defRPr sz="2000"/>
            </a:lvl1pPr>
            <a:lvl2pPr marL="457200" indent="0" algn="ctr">
              <a:buNone/>
              <p:prBullet>
                <a:buNone/>
              </p:prBullet>
            </a:lvl2pPr>
            <a:lvl3pPr marL="914400" indent="0" algn="ctr">
              <a:buNone/>
              <p:prBullet>
                <a:buNone/>
              </p:prBullet>
            </a:lvl3pPr>
            <a:lvl4pPr marL="1371600" indent="0" algn="ctr">
              <a:buNone/>
              <p:prBullet>
                <a:buNone/>
              </p:prBullet>
            </a:lvl4pPr>
            <a:lvl5pPr marL="1828800" indent="0" algn="ctr">
              <a:buNone/>
              <p:prBullet>
                <a:buNone/>
              </p:prBullet>
            </a:lvl5pPr>
            <a:lvl6pPr marL="2286000" indent="0" algn="ctr">
              <a:buNone/>
              <p:prBullet>
                <a:buNone/>
              </p:prBullet>
            </a:lvl6pPr>
            <a:lvl7pPr marL="2743200" indent="0" algn="ctr">
              <a:buNone/>
              <p:prBullet>
                <a:buNone/>
              </p:prBullet>
            </a:lvl7pPr>
            <a:lvl8pPr marL="3200400" indent="0" algn="ctr">
              <a:buNone/>
              <p:prBullet>
                <a:buNone/>
              </p:prBullet>
            </a:lvl8pPr>
            <a:lvl9pPr marL="3657600" indent="0" algn="ctr">
              <a:buNone/>
              <p:prBullet>
                <a:buNone/>
              </p:prBullet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3661D93-DDEE-33EB-A0DE-2BBE5390567E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475C68-26DC-12AA-92FF-D0FF12B16485}" type="slidenum">
              <a:t>{Nr.}</a:t>
            </a:fld>
          </a:p>
        </p:txBody>
      </p:sp>
      <p:sp>
        <p:nvSpPr>
          <p:cNvPr id="7" name="Line1"/>
          <p:cNvSpPr>
            <a:extLst>
              <a:ext uri="smNativeData">
                <pr:smNativeData xmlns:pr="smNativeData" val="SMDATA_13_SR6YXRMAAAAlAAAACg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BAAAAAAAAADMzmQ1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MzOZBn9/fwCAgIADzMzMAMDA/wB/f38AAAAAAAAAAAAAAAAAAAAAAAAAAAAhAAAAGAAAABQAAADwBQAA8hsAALJFAAD0GwAAEAAAACYAAAAIAAAA//////////8="/>
              </a:ext>
            </a:extLst>
          </p:cNvSpPr>
          <p:nvPr/>
        </p:nvSpPr>
        <p:spPr>
          <a:xfrm flipV="1">
            <a:off x="965200" y="4542790"/>
            <a:ext cx="10364470" cy="1270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GAAN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egsAAEBH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E5A73A1-EFD3-0F85-9DE2-19D03DAC6B4C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VlZWU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06833F1-BF9D-3DC5-D3D0-49907D9E251C}" type="slidenum">
              <a:t>{Nr.}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secHead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AA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A////AQAAAAAAAAAAAAAAAAAAAAAAAAAAAAAAAAAAAAAAAAAAAAAAAn9/fwB/f38AzMzMAMDA/wB/f38AAAAAAAAAAAAAAAAAAAAAAAAAAAAhAAAAGAAAABQAAADtBQAAyhwAAK1FAAArJQAAEAAAACYAAAAIAAAAgYAAAH/gAQA="/>
              </a:ext>
            </a:extLst>
          </p:cNvSpPr>
          <p:nvPr>
            <p:ph type="title"/>
          </p:nvPr>
        </p:nvSpPr>
        <p:spPr>
          <a:xfrm>
            <a:off x="963295" y="4679950"/>
            <a:ext cx="10363200" cy="1362075"/>
          </a:xfrm>
          <a:noFill/>
          <a:effectLst>
            <a:outerShdw blurRad="12700" dist="0" dir="0" algn="ctr">
              <a:srgbClr val="7F7F7F">
                <a:alpha val="50000"/>
              </a:srgbClr>
            </a:outerShdw>
          </a:effectLst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ATQ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tBQAA4REAAK1FAAAcGwAAEAAAACYAAAAIAAAAgYAAAAAAAAA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p:prBullet>
                <a:buNone/>
              </p:prBullet>
              <a:defRPr sz="2000"/>
            </a:lvl1pPr>
            <a:lvl2pPr marL="457200" indent="0">
              <a:buNone/>
              <p:prBullet>
                <a:buNone/>
              </p:prBullet>
              <a:defRPr sz="1800"/>
            </a:lvl2pPr>
            <a:lvl3pPr marL="914400" indent="0">
              <a:buNone/>
              <p:prBullet>
                <a:buNone/>
              </p:prBullet>
              <a:defRPr sz="1600"/>
            </a:lvl3pPr>
            <a:lvl4pPr marL="1371600" indent="0">
              <a:buNone/>
              <p:prBullet>
                <a:buNone/>
              </p:prBullet>
              <a:defRPr sz="1400"/>
            </a:lvl4pPr>
            <a:lvl5pPr marL="1828800" indent="0">
              <a:buNone/>
              <p:prBullet>
                <a:buNone/>
              </p:prBullet>
              <a:defRPr sz="1400"/>
            </a:lvl5pPr>
            <a:lvl6pPr marL="2286000" indent="0">
              <a:buNone/>
              <p:prBullet>
                <a:buNone/>
              </p:prBullet>
              <a:defRPr sz="1400"/>
            </a:lvl6pPr>
            <a:lvl7pPr marL="2743200" indent="0">
              <a:buNone/>
              <p:prBullet>
                <a:buNone/>
              </p:prBullet>
              <a:defRPr sz="1400"/>
            </a:lvl7pPr>
            <a:lvl8pPr marL="3200400" indent="0">
              <a:buNone/>
              <p:prBullet>
                <a:buNone/>
              </p:prBullet>
              <a:defRPr sz="1400"/>
            </a:lvl8pPr>
            <a:lvl9pPr marL="3657600" indent="0">
              <a:buNone/>
              <p:prBullet>
                <a:buNone/>
              </p:prBullet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1F10016-58BC-A4F6-F249-AEA34E0704FB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80A85A9-E795-5F73-DBB2-1126CBFC2D44}" type="slidenum">
              <a:t>{Nr.}</a:t>
            </a:fld>
          </a:p>
        </p:txBody>
      </p:sp>
      <p:sp>
        <p:nvSpPr>
          <p:cNvPr id="7" name="Line1"/>
          <p:cNvSpPr>
            <a:extLst>
              <a:ext uri="smNativeData">
                <pr:smNativeData xmlns:pr="smNativeData" val="SMDATA_13_SR6YXRMAAAAlAAAACg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BAAAAAAAAADMzmQ1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MzOZBn9/fwCAgIADzMzMAMDA/wB/f38AAAAAAAAAAAAAAAAAAAAAAAAAAAAhAAAAGAAAABQAAADwBQAA8hsAALJFAAD0GwAAEAAAACYAAAAIAAAA//////////8="/>
              </a:ext>
            </a:extLst>
          </p:cNvSpPr>
          <p:nvPr/>
        </p:nvSpPr>
        <p:spPr>
          <a:xfrm flipV="1">
            <a:off x="965200" y="4542790"/>
            <a:ext cx="10364470" cy="1270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JhYmk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0AaQ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egsAAOAkAACyJQAAEAAAACYAAAAIAAAAAYAAAAAAAAA="/>
              </a:ext>
            </a:extLst>
          </p:cNvSpPr>
          <p:nvPr>
            <p:ph idx="1"/>
          </p:nvPr>
        </p:nvSpPr>
        <p:spPr>
          <a:xfrm>
            <a:off x="609600" y="1865630"/>
            <a:ext cx="5384800" cy="4262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oAdQ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AgJgAAegsAAEBHAACyJQAAEAAAACYAAAAIAAAAAYAAAAAAAAA="/>
              </a:ext>
            </a:extLst>
          </p:cNvSpPr>
          <p:nvPr>
            <p:ph idx="2"/>
          </p:nvPr>
        </p:nvSpPr>
        <p:spPr>
          <a:xfrm>
            <a:off x="6197600" y="1865630"/>
            <a:ext cx="5384800" cy="4262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AZ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2B18A0D-43DF-E47C-9109-B529C44767E0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5171B60-2EA8-42ED-E6AF-D8B855E1108D}" type="slidenum">
              <a:t>{Nr.}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eQsAAOIkAABpDwAAEAAAACYAAAAIAAAAgYAAAAAAAAA="/>
              </a:ext>
            </a:extLst>
          </p:cNvSpPr>
          <p:nvPr>
            <p:ph idx="1"/>
          </p:nvPr>
        </p:nvSpPr>
        <p:spPr>
          <a:xfrm>
            <a:off x="609600" y="1864995"/>
            <a:ext cx="5386070" cy="64008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p:prBullet>
                <a:buNone/>
              </p:prBullet>
              <a:defRPr sz="2400" b="1"/>
            </a:lvl1pPr>
            <a:lvl2pPr marL="457200" indent="0">
              <a:buNone/>
              <p:prBullet>
                <a:buNone/>
              </p:prBullet>
              <a:defRPr sz="2000" b="1"/>
            </a:lvl2pPr>
            <a:lvl3pPr marL="914400" indent="0">
              <a:buNone/>
              <p:prBullet>
                <a:buNone/>
              </p:prBullet>
              <a:defRPr sz="1800" b="1"/>
            </a:lvl3pPr>
            <a:lvl4pPr marL="1371600" indent="0">
              <a:buNone/>
              <p:prBullet>
                <a:buNone/>
              </p:prBullet>
              <a:defRPr sz="1600" b="1"/>
            </a:lvl4pPr>
            <a:lvl5pPr marL="1828800" indent="0">
              <a:buNone/>
              <p:prBullet>
                <a:buNone/>
              </p:prBullet>
              <a:defRPr sz="1600" b="1"/>
            </a:lvl5pPr>
            <a:lvl6pPr marL="2286000" indent="0">
              <a:buNone/>
              <p:prBullet>
                <a:buNone/>
              </p:prBullet>
              <a:defRPr sz="1600" b="1"/>
            </a:lvl6pPr>
            <a:lvl7pPr marL="2743200" indent="0">
              <a:buNone/>
              <p:prBullet>
                <a:buNone/>
              </p:prBullet>
              <a:defRPr sz="1600" b="1"/>
            </a:lvl7pPr>
            <a:lvl8pPr marL="3200400" indent="0">
              <a:buNone/>
              <p:prBullet>
                <a:buNone/>
              </p:prBullet>
              <a:defRPr sz="1600" b="1"/>
            </a:lvl8pPr>
            <a:lvl9pPr marL="3657600" indent="0">
              <a:buNone/>
              <p:prBullet>
                <a:buNone/>
              </p:prBullet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ag8AAOIkAADlJAAAEAAAACYAAAAIAAAAAYAAAAAAAAA="/>
              </a:ext>
            </a:extLst>
          </p:cNvSpPr>
          <p:nvPr>
            <p:ph idx="2"/>
          </p:nvPr>
        </p:nvSpPr>
        <p:spPr>
          <a:xfrm>
            <a:off x="609600" y="2505710"/>
            <a:ext cx="5386070" cy="3491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AdJgAAeQsAAEBHAABpDwAAEAAAACYAAAAIAAAAgYAAAAAAAAA="/>
              </a:ext>
            </a:extLst>
          </p:cNvSpPr>
          <p:nvPr>
            <p:ph idx="3"/>
          </p:nvPr>
        </p:nvSpPr>
        <p:spPr>
          <a:xfrm>
            <a:off x="6195695" y="1864995"/>
            <a:ext cx="5386705" cy="64008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p:prBullet>
                <a:buNone/>
              </p:prBullet>
              <a:defRPr sz="2400" b="1"/>
            </a:lvl1pPr>
            <a:lvl2pPr marL="457200" indent="0">
              <a:buNone/>
              <p:prBullet>
                <a:buNone/>
              </p:prBullet>
              <a:defRPr sz="2000" b="1"/>
            </a:lvl2pPr>
            <a:lvl3pPr marL="914400" indent="0">
              <a:buNone/>
              <p:prBullet>
                <a:buNone/>
              </p:prBullet>
              <a:defRPr sz="1800" b="1"/>
            </a:lvl3pPr>
            <a:lvl4pPr marL="1371600" indent="0">
              <a:buNone/>
              <p:prBullet>
                <a:buNone/>
              </p:prBullet>
              <a:defRPr sz="1600" b="1"/>
            </a:lvl4pPr>
            <a:lvl5pPr marL="1828800" indent="0">
              <a:buNone/>
              <p:prBullet>
                <a:buNone/>
              </p:prBullet>
              <a:defRPr sz="1600" b="1"/>
            </a:lvl5pPr>
            <a:lvl6pPr marL="2286000" indent="0">
              <a:buNone/>
              <p:prBullet>
                <a:buNone/>
              </p:prBullet>
              <a:defRPr sz="1600" b="1"/>
            </a:lvl6pPr>
            <a:lvl7pPr marL="2743200" indent="0">
              <a:buNone/>
              <p:prBullet>
                <a:buNone/>
              </p:prBullet>
              <a:defRPr sz="1600" b="1"/>
            </a:lvl7pPr>
            <a:lvl8pPr marL="3200400" indent="0">
              <a:buNone/>
              <p:prBullet>
                <a:buNone/>
              </p:prBullet>
              <a:defRPr sz="1600" b="1"/>
            </a:lvl8pPr>
            <a:lvl9pPr marL="3657600" indent="0">
              <a:buNone/>
              <p:prBullet>
                <a:buNone/>
              </p:prBullet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AdJgAAag8AAEBHAADlJAAAEAAAACYAAAAIAAAAAYAAAAAAAAA="/>
              </a:ext>
            </a:extLst>
          </p:cNvSpPr>
          <p:nvPr>
            <p:ph idx="4"/>
          </p:nvPr>
        </p:nvSpPr>
        <p:spPr>
          <a:xfrm>
            <a:off x="6195695" y="2505710"/>
            <a:ext cx="5386705" cy="3491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A8402D2-9CC7-D1F4-893C-6AA14C727F3F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0DAD4C6F-21E0-F8BA-AE15-D7EF025B5882}" type="slidenum">
              <a:t>{Nr.}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4AC68B-C5D6-1F30-98F2-336588BC6E66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CBAA49B-D5D1-EF52-9F02-2307EA4C6976}" type="slidenum">
              <a:t>{Nr.}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730F5AB-E5AA-6503-E488-1356BBC61246}" type="datetime1">
              <a:t>{Date/Time}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1766B34-7AAC-239D-E2CE-8CC8258014D9}" type="slidenum">
              <a:t>{Nr.}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objTx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rgEAAG0cAADUCAAAEAAAACYAAAAIAAAAgYAAAAAAA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r">
              <a:defRPr sz="24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THgAAeQsAAEBHAACxJQAAEAAAACYAAAAIAAAAAYAAAAAAAAA="/>
              </a:ext>
            </a:extLst>
          </p:cNvSpPr>
          <p:nvPr>
            <p:ph idx="1"/>
          </p:nvPr>
        </p:nvSpPr>
        <p:spPr>
          <a:xfrm>
            <a:off x="4970145" y="1864995"/>
            <a:ext cx="6612255" cy="426212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1AgAAG0cAACwJQAAEAAAACYAAAAIAAAAAYAAAAAAAAA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 algn="r">
              <a:buNone/>
              <p:prBullet>
                <a:buNone/>
              </p:prBullet>
              <a:defRPr sz="1400"/>
            </a:lvl1pPr>
            <a:lvl2pPr marL="457200" indent="0">
              <a:buNone/>
              <p:prBullet>
                <a:buNone/>
              </p:prBullet>
              <a:defRPr sz="1200"/>
            </a:lvl2pPr>
            <a:lvl3pPr marL="914400" indent="0">
              <a:buNone/>
              <p:prBullet>
                <a:buNone/>
              </p:prBullet>
              <a:defRPr sz="1000"/>
            </a:lvl3pPr>
            <a:lvl4pPr marL="1371600" indent="0">
              <a:buNone/>
              <p:prBullet>
                <a:buNone/>
              </p:prBullet>
              <a:defRPr sz="900"/>
            </a:lvl4pPr>
            <a:lvl5pPr marL="1828800" indent="0">
              <a:buNone/>
              <p:prBullet>
                <a:buNone/>
              </p:prBullet>
              <a:defRPr sz="900"/>
            </a:lvl5pPr>
            <a:lvl6pPr marL="2286000" indent="0">
              <a:buNone/>
              <p:prBullet>
                <a:buNone/>
              </p:prBullet>
              <a:defRPr sz="900"/>
            </a:lvl6pPr>
            <a:lvl7pPr marL="2743200" indent="0">
              <a:buNone/>
              <p:prBullet>
                <a:buNone/>
              </p:prBullet>
              <a:defRPr sz="900"/>
            </a:lvl7pPr>
            <a:lvl8pPr marL="3200400" indent="0">
              <a:buNone/>
              <p:prBullet>
                <a:buNone/>
              </p:prBullet>
              <a:defRPr sz="900"/>
            </a:lvl8pPr>
            <a:lvl9pPr marL="3657600" indent="0">
              <a:buNone/>
              <p:prBullet>
                <a:buNone/>
              </p:prBullet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19E0950-1E8C-CBFF-C226-E8AA476834BD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F80A931-7FB2-D55F-FC38-890AE7760ADC}" type="slidenum">
              <a:t>{Nr.}</a:t>
            </a:fld>
          </a:p>
        </p:txBody>
      </p:sp>
      <p:sp>
        <p:nvSpPr>
          <p:cNvPr id="8" name="Line1"/>
          <p:cNvSpPr>
            <a:extLst>
              <a:ext uri="smNativeData">
                <pr:smNativeData xmlns:pr="smNativeData" val="SMDATA_13_SR6YXRMAAAAlAAAACg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BAAAAAAAAADMzmQ1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/AAAMAAAAEAAAAAAAAAAAAAAAAAAAAAAAAAAeAAAAaAAAAAAAAAAAAAAAAAAAAAAAAAAAAAAAECcAABAnAAAAAAAAAAAAAAAAAAAAAAAAAAAAAAAAAAAAAAAAAAAAABQAAAAAAAAAwMD/AAAAAABkAAAAMgAAAAAAAABkAAAAAAAAAH9/fwAKAAAAHwAAAFQAAADm2b0F////AQAAAAAAAAAAAAAAAAAAAAAAAAAAAAAAAAAAAAAAAAAAMzOZBn9/fwCAgIADzMzMAMDA/wB/f38AAAAAAAAAAAAAAAAAAAAAAAAAAAAhAAAAGAAAABQAAAB/HQAAbgQAAIEdAACxJQAAEAAAACYAAAAIAAAA//////////8="/>
              </a:ext>
            </a:extLst>
          </p:cNvSpPr>
          <p:nvPr/>
        </p:nvSpPr>
        <p:spPr>
          <a:xfrm flipH="1">
            <a:off x="4794885" y="720090"/>
            <a:ext cx="1270" cy="5407025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Wtgro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B2F3BB0-FEE6-7ACD-A897-089875D95E5D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E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7049B351-1F9D-1C45-D3F1-E910FDBF25BC}" type="footer">
              <a:t>{Fußzeile}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68D4C3F-71FB-D8BA-B535-87EF027B43D2}" type="slidenum">
              <a:t>{Nr.}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picTx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/AwAAsAEAAGscAADXCAAAEAAAACYAAAAIAAAAgYAAAAAAAAA="/>
              </a:ext>
            </a:extLst>
          </p:cNvSpPr>
          <p:nvPr>
            <p:ph type="title"/>
          </p:nvPr>
        </p:nvSpPr>
        <p:spPr>
          <a:xfrm>
            <a:off x="608965" y="274320"/>
            <a:ext cx="4010660" cy="116268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r">
              <a:defRPr sz="24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VHgAAbwQAAENHAACyJQAAEAAAACYAAAAIAAAAAYAAAAAAAAA="/>
              </a:ext>
            </a:extLst>
          </p:cNvSpPr>
          <p:nvPr>
            <p:ph idx="1"/>
          </p:nvPr>
        </p:nvSpPr>
        <p:spPr>
          <a:xfrm>
            <a:off x="4971415" y="720725"/>
            <a:ext cx="6612890" cy="5407025"/>
          </a:xfrm>
        </p:spPr>
        <p:txBody>
          <a:bodyPr/>
          <a:lstStyle>
            <a:lvl1pPr marL="0" indent="0">
              <a:buNone/>
              <p:prBullet>
                <a:buNone/>
              </p:prBullet>
              <a:defRPr sz="3200"/>
            </a:lvl1pPr>
            <a:lvl2pPr marL="457200" indent="0">
              <a:buNone/>
              <p:prBullet>
                <a:buNone/>
              </p:prBullet>
              <a:defRPr sz="2800"/>
            </a:lvl2pPr>
            <a:lvl3pPr marL="914400" indent="0">
              <a:buNone/>
              <p:prBullet>
                <a:buNone/>
              </p:prBullet>
              <a:defRPr sz="2400"/>
            </a:lvl3pPr>
            <a:lvl4pPr marL="1371600" indent="0">
              <a:buNone/>
              <p:prBullet>
                <a:buNone/>
              </p:prBullet>
              <a:defRPr sz="2000"/>
            </a:lvl4pPr>
            <a:lvl5pPr marL="1828800" indent="0">
              <a:buNone/>
              <p:prBullet>
                <a:buNone/>
              </p:prBullet>
              <a:defRPr sz="2000"/>
            </a:lvl5pPr>
            <a:lvl6pPr marL="2286000" indent="0">
              <a:buNone/>
              <p:prBullet>
                <a:buNone/>
              </p:prBullet>
              <a:defRPr sz="2000"/>
            </a:lvl6pPr>
            <a:lvl7pPr marL="2743200" indent="0">
              <a:buNone/>
              <p:prBullet>
                <a:buNone/>
              </p:prBullet>
              <a:defRPr sz="2000"/>
            </a:lvl7pPr>
            <a:lvl8pPr marL="3200400" indent="0">
              <a:buNone/>
              <p:prBullet>
                <a:buNone/>
              </p:prBullet>
              <a:defRPr sz="2000"/>
            </a:lvl8pPr>
            <a:lvl9pPr marL="3657600" indent="0">
              <a:buNone/>
              <p:prBullet>
                <a:buNone/>
              </p:prBullet>
              <a:defRPr sz="20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/AwAA1wgAAGscAACyJQAAEAAAACYAAAAIAAAAAYAAAAAAAAA="/>
              </a:ext>
            </a:extLst>
          </p:cNvSpPr>
          <p:nvPr>
            <p:ph idx="2"/>
          </p:nvPr>
        </p:nvSpPr>
        <p:spPr>
          <a:xfrm>
            <a:off x="608965" y="1437005"/>
            <a:ext cx="4010660" cy="4690745"/>
          </a:xfrm>
        </p:spPr>
        <p:txBody>
          <a:bodyPr/>
          <a:lstStyle>
            <a:lvl1pPr marL="0" indent="0" algn="r">
              <a:buNone/>
              <p:prBullet>
                <a:buNone/>
              </p:prBullet>
              <a:defRPr sz="1400"/>
            </a:lvl1pPr>
            <a:lvl2pPr marL="457200" indent="0">
              <a:buNone/>
              <p:prBullet>
                <a:buNone/>
              </p:prBullet>
              <a:defRPr sz="1200"/>
            </a:lvl2pPr>
            <a:lvl3pPr marL="914400" indent="0">
              <a:buNone/>
              <p:prBullet>
                <a:buNone/>
              </p:prBullet>
              <a:defRPr sz="1000"/>
            </a:lvl3pPr>
            <a:lvl4pPr marL="1371600" indent="0">
              <a:buNone/>
              <p:prBullet>
                <a:buNone/>
              </p:prBullet>
              <a:defRPr sz="900"/>
            </a:lvl4pPr>
            <a:lvl5pPr marL="1828800" indent="0">
              <a:buNone/>
              <p:prBullet>
                <a:buNone/>
              </p:prBullet>
              <a:defRPr sz="900"/>
            </a:lvl5pPr>
            <a:lvl6pPr marL="2286000" indent="0">
              <a:buNone/>
              <p:prBullet>
                <a:buNone/>
              </p:prBullet>
              <a:defRPr sz="900"/>
            </a:lvl6pPr>
            <a:lvl7pPr marL="2743200" indent="0">
              <a:buNone/>
              <p:prBullet>
                <a:buNone/>
              </p:prBullet>
              <a:defRPr sz="900"/>
            </a:lvl7pPr>
            <a:lvl8pPr marL="3200400" indent="0">
              <a:buNone/>
              <p:prBullet>
                <a:buNone/>
              </p:prBullet>
              <a:defRPr sz="900"/>
            </a:lvl8pPr>
            <a:lvl9pPr marL="3657600" indent="0">
              <a:buNone/>
              <p:prBullet>
                <a:buNone/>
              </p:prBullet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F181516-58A2-4DE3-ECA0-AEB65BEE1AFB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f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9F32120-6EC4-A6D7-8A4B-98826F057CCD}" type="slidenum">
              <a:t>{Nr.}</a:t>
            </a:fld>
          </a:p>
        </p:txBody>
      </p:sp>
      <p:sp>
        <p:nvSpPr>
          <p:cNvPr id="8" name="Line1"/>
          <p:cNvSpPr>
            <a:extLst>
              <a:ext uri="smNativeData">
                <pr:smNativeData xmlns:pr="smNativeData" val="SMDATA_13_SR6YXRMAAAAlAAAACg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BAAAAAAAAADMzmQ1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cAAMMAAAAEAAAAAAAAAAAAAAAAAAAAAAAAAAeAAAAaAAAAAAAAAAAAAAAAAAAAAAAAAAAAAAAECcAABAnAAAAAAAAAAAAAAAAAAAAAAAAAAAAAAAAAAAAAAAAAAAAABQAAAAAAAAAwMD/AAAAAABkAAAAMgAAAAAAAABkAAAAAAAAAH9/fwAKAAAAHwAAAFQAAADm2b0F////AQAAAAAAAAAAAAAAAAAAAAAAAAAAAAAAAAAAAAAAAAAAMzOZBn9/fwCAgIADzMzMAMDA/wB/f38AAAAAAAAAAAAAAAAAAAAAAAAAAAAhAAAAGAAAABQAAAB/HQAAbgQAAIEdAACxJQAAEAAAACYAAAAIAAAA//////////8="/>
              </a:ext>
            </a:extLst>
          </p:cNvSpPr>
          <p:nvPr/>
        </p:nvSpPr>
        <p:spPr>
          <a:xfrm flipH="1">
            <a:off x="4794885" y="720090"/>
            <a:ext cx="1270" cy="5407025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Q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egsAAEBH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34C2799-D7BE-19D1-F0F4-218469BA0674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CE169B6-F8D1-B49F-9F59-0ECA2717695B}" type="slidenum">
              <a:t>{Nr.}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vertTitleAndTx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Q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BgNgAAsAEAAEBHAACwJQAAEAAAACYAAAAIAAAAgwAAAAAAAAA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Q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CA1AACwJQAAEAAAACYAAAAIAAAAAwAAAAAAAAA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016D4F9-B7CD-4322-83AE-41779AE07514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C3F27BC-F291-6AD1-DF87-048469C92951}" type="slidenum">
              <a:t>{Nr.}</a:t>
            </a:fld>
          </a:p>
        </p:txBody>
      </p:sp>
      <p:sp>
        <p:nvSpPr>
          <p:cNvPr id="7" name="Line1"/>
          <p:cNvSpPr>
            <a:extLst>
              <a:ext uri="smNativeData">
                <pr:smNativeData xmlns:pr="smNativeData" val="SMDATA_13_SR6YXRMAAAAlAAAACg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BAAAAAAAAADMzmQ1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0cDoMAAAAEAAAAAAAAAAAAAAAAAAAAAAAAAAeAAAAaAAAAAAAAAAAAAAAAAAAAAAAAAAAAAAAECcAABAnAAAAAAAAAAAAAAAAAAAAAAAAAAAAAAAAAAAAAAAAAAAAABQAAAAAAAAAwMD/AAAAAABkAAAAMgAAAAAAAABkAAAAAAAAAH9/fwAKAAAAHwAAAFQAAADm2b0F////AQAAAAAAAAAAAAAAAAAAAAAAAAAAAAAAAAAAAAAAAAAAMzOZBn9/fwCAgIADzMzMAMDA/wB/f38AAAAAAAAAAAAAAAAAAAAAAAAAAAAhAAAAGAAAABQAAADANQAAsAEAAMI1AACyJQAAEAAAACYAAAAIAAAA//////////8="/>
              </a:ext>
            </a:extLst>
          </p:cNvSpPr>
          <p:nvPr/>
        </p:nvSpPr>
        <p:spPr>
          <a:xfrm flipH="1">
            <a:off x="8737600" y="274320"/>
            <a:ext cx="1270" cy="5853430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2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extLst>
              <a:ext uri="smNativeData">
                <pr:smNativeData xmlns:pr="smNativeData" val="SMDATA_15_SR6YXRMAAAAlAAAAEQ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VANUADAAAABAAAAAAAAAAAAAAAAAAAAAAAAAAHgAAAGgAAAAAAAAAAAAAAAAAAAAAAAAAAAAAABAnAAAQJwAAAAAAAAAAAAAAAAAAAAAAAAAAAAAAAAAAAAAAAAAAAAAUAAAAAAAAAMDA/wAAAAAAZAAAADIAAAAAAAAAAAAAAGQAAAADc5PcCgAAAB8AAABUAAAABrruBebm5gEAAAAAAAAAAAAAAAAAAAAAAAAAAAAAAAAAAAAAAAAAAAAAAAJ/f38AgICAA8zMzADAwP8AA3OTtQAAAAAAAAAAAAAAAP///wAAAAAAIQAAABgAAAAUAAAAAQAAAAEAAAAASwAAMCoAABAAAAAmAAAACAAAAP//////////"/>
              </a:ext>
            </a:extLst>
          </p:cNvPicPr>
          <p:nvPr/>
        </p:nvPicPr>
        <p:blipFill>
          <a:blip r:embed="rId2">
            <a:duotone>
              <a:prstClr val="black"/>
              <a:srgbClr val="037393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vCwAAGg0AABE/AAAmFgAAEAAAACYAAAAIAAAAAQAAAAAAAAA="/>
              </a:ext>
            </a:extLst>
          </p:cNvSpPr>
          <p:nvPr>
            <p:ph type="ctrTitle"/>
          </p:nvPr>
        </p:nvSpPr>
        <p:spPr>
          <a:xfrm>
            <a:off x="1939925" y="2129790"/>
            <a:ext cx="831215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" name="SlideSub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zCwAAQhcAABE/AAAoHAAAEAAAACYAAAAIAAAAgYAAAAAAAAA="/>
              </a:ext>
            </a:extLst>
          </p:cNvSpPr>
          <p:nvPr>
            <p:ph type="subTitle" idx="1"/>
          </p:nvPr>
        </p:nvSpPr>
        <p:spPr>
          <a:xfrm>
            <a:off x="1942465" y="3780790"/>
            <a:ext cx="8309610" cy="79629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p:prBullet>
                <a:buNone/>
              </p:prBullet>
            </a:lvl1pPr>
            <a:lvl2pPr marL="457200" indent="0" algn="ctr">
              <a:buNone/>
              <p:prBullet>
                <a:buNone/>
              </p:prBullet>
            </a:lvl2pPr>
            <a:lvl3pPr marL="914400" indent="0" algn="ctr">
              <a:buNone/>
              <p:prBullet>
                <a:buNone/>
              </p:prBullet>
            </a:lvl3pPr>
            <a:lvl4pPr marL="1371600" indent="0" algn="ctr">
              <a:buNone/>
              <p:prBullet>
                <a:buNone/>
              </p:prBullet>
            </a:lvl4pPr>
            <a:lvl5pPr marL="1828800" indent="0" algn="ctr">
              <a:buNone/>
              <p:prBullet>
                <a:buNone/>
              </p:prBullet>
            </a:lvl5pPr>
            <a:lvl6pPr marL="2286000" indent="0" algn="ctr">
              <a:buNone/>
              <p:prBullet>
                <a:buNone/>
              </p:prBullet>
            </a:lvl6pPr>
            <a:lvl7pPr marL="2743200" indent="0" algn="ctr">
              <a:buNone/>
              <p:prBullet>
                <a:buNone/>
              </p:prBullet>
            </a:lvl7pPr>
            <a:lvl8pPr marL="3200400" indent="0" algn="ctr">
              <a:buNone/>
              <p:prBullet>
                <a:buNone/>
              </p:prBullet>
            </a:lvl8pPr>
            <a:lvl9pPr marL="3657600" indent="0" algn="ctr">
              <a:buNone/>
              <p:prBullet>
                <a:buNone/>
              </p:prBullet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/>
            <a:fld id="{663258C4-8A8B-67AE-C58A-7CFB16C43329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BED6BBE-F086-B89D-C855-06C8251B3E53}" type="slidenum">
              <a:t>{Nr.}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2AkAAEBH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EDD7BD9-97B3-888D-FD65-61D8352B0B34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011E8609-47EC-4B70-A2A6-B125C8E854E4}" type="slidenum">
              <a:t>{Nr.}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extLst>
              <a:ext uri="smNativeData">
                <pr:smNativeData xmlns:pr="smNativeData" val="SMDATA_15_SR6YXRMAAAAlAAAAEQ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AAAAAGQAAACenp7dCgAAAB8AAABUAAAABrruBebm5gEAAAAAAAAAAAAAAAAAAAAAAAAAAAAAAAAAAAAAAAAAAAAAAAJ/f38AgICAA8zMzADAwP8Anp6etgAAAAAAAAAAAAAAAP///wAAAAAAIQAAABgAAAAUAAAAAQAAAAEAAAAASwAAMCoAABAAAAAmAAAACAAAAP//////////"/>
              </a:ext>
            </a:extLst>
          </p:cNvPicPr>
          <p:nvPr/>
        </p:nvPicPr>
        <p:blipFill>
          <a:blip r:embed="rId2">
            <a:duotone>
              <a:prstClr val="black"/>
              <a:srgbClr val="9E9E9E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tBQAAHBsAAK1FAAB9IwAAEAAAACYAAAAIAAAAgYAAAAAAAAA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tBQAAGxUAAK1FAAAAGgAAEAAAACYAAAAIAAAAgYAAAAAAAAA="/>
              </a:ext>
            </a:extLst>
          </p:cNvSpPr>
          <p:nvPr>
            <p:ph idx="1"/>
          </p:nvPr>
        </p:nvSpPr>
        <p:spPr>
          <a:xfrm>
            <a:off x="963295" y="3430905"/>
            <a:ext cx="10363200" cy="79565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p:prBullet>
                <a:buNone/>
              </p:prBullet>
              <a:defRPr sz="2800"/>
            </a:lvl1pPr>
            <a:lvl2pPr marL="457200" indent="0">
              <a:buNone/>
              <p:prBullet>
                <a:buNone/>
              </p:prBullet>
              <a:defRPr sz="1800"/>
            </a:lvl2pPr>
            <a:lvl3pPr marL="914400" indent="0">
              <a:buNone/>
              <p:prBullet>
                <a:buNone/>
              </p:prBullet>
              <a:defRPr sz="1600"/>
            </a:lvl3pPr>
            <a:lvl4pPr marL="1371600" indent="0">
              <a:buNone/>
              <p:prBullet>
                <a:buNone/>
              </p:prBullet>
              <a:defRPr sz="1400"/>
            </a:lvl4pPr>
            <a:lvl5pPr marL="1828800" indent="0">
              <a:buNone/>
              <p:prBullet>
                <a:buNone/>
              </p:prBullet>
              <a:defRPr sz="1400"/>
            </a:lvl5pPr>
            <a:lvl6pPr marL="2286000" indent="0">
              <a:buNone/>
              <p:prBullet>
                <a:buNone/>
              </p:prBullet>
              <a:defRPr sz="1400"/>
            </a:lvl6pPr>
            <a:lvl7pPr marL="2743200" indent="0">
              <a:buNone/>
              <p:prBullet>
                <a:buNone/>
              </p:prBullet>
              <a:defRPr sz="1400"/>
            </a:lvl7pPr>
            <a:lvl8pPr marL="3200400" indent="0">
              <a:buNone/>
              <p:prBullet>
                <a:buNone/>
              </p:prBullet>
              <a:defRPr sz="1400"/>
            </a:lvl8pPr>
            <a:lvl9pPr marL="3657600" indent="0">
              <a:buNone/>
              <p:prBullet>
                <a:buNone/>
              </p:prBullet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/>
            <a:fld id="{7E89B481-CF93-DC42-DD31-3917FA7F2B6C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9968878-3694-C37E-DA2E-C02BC6602C95}" type="slidenum">
              <a:t>{Nr.}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2AkAAOAkAACwJQAAEAAAACYAAAAIAAAAAYAAAAAAAAA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AgJgAA2AkAAEBHAACwJQAAEAAAACYAAAAIAAAAAYAAAAAAAAA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84B77F8-B685-1E81-CBF3-40D439BD3D15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1205B20-6EAC-75AD-E298-98F815D614CD}" type="slidenum">
              <a:t>{Nr.}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1QkAAOIkAADFDQAAEAAAACYAAAAIAAAAgYAAAAAAAAA="/>
              </a:ext>
            </a:extLst>
          </p:cNvSpPr>
          <p:nvPr>
            <p:ph idx="1"/>
          </p:nvPr>
        </p:nvSpPr>
        <p:spPr>
          <a:xfrm>
            <a:off x="609600" y="1598295"/>
            <a:ext cx="5386070" cy="64008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p:prBullet>
                <a:buNone/>
              </p:prBullet>
              <a:defRPr sz="2400" b="1"/>
            </a:lvl1pPr>
            <a:lvl2pPr marL="457200" indent="0">
              <a:buNone/>
              <p:prBullet>
                <a:buNone/>
              </p:prBullet>
              <a:defRPr sz="2000" b="1"/>
            </a:lvl2pPr>
            <a:lvl3pPr marL="914400" indent="0">
              <a:buNone/>
              <p:prBullet>
                <a:buNone/>
              </p:prBullet>
              <a:defRPr sz="1800" b="1"/>
            </a:lvl3pPr>
            <a:lvl4pPr marL="1371600" indent="0">
              <a:buNone/>
              <p:prBullet>
                <a:buNone/>
              </p:prBullet>
              <a:defRPr sz="1600" b="1"/>
            </a:lvl4pPr>
            <a:lvl5pPr marL="1828800" indent="0">
              <a:buNone/>
              <p:prBullet>
                <a:buNone/>
              </p:prBullet>
              <a:defRPr sz="1600" b="1"/>
            </a:lvl5pPr>
            <a:lvl6pPr marL="2286000" indent="0">
              <a:buNone/>
              <p:prBullet>
                <a:buNone/>
              </p:prBullet>
              <a:defRPr sz="1600" b="1"/>
            </a:lvl6pPr>
            <a:lvl7pPr marL="2743200" indent="0">
              <a:buNone/>
              <p:prBullet>
                <a:buNone/>
              </p:prBullet>
              <a:defRPr sz="1600" b="1"/>
            </a:lvl7pPr>
            <a:lvl8pPr marL="3200400" indent="0">
              <a:buNone/>
              <p:prBullet>
                <a:buNone/>
              </p:prBullet>
              <a:defRPr sz="1600" b="1"/>
            </a:lvl8pPr>
            <a:lvl9pPr marL="3657600" indent="0">
              <a:buNone/>
              <p:prBullet>
                <a:buNone/>
              </p:prBullet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ow4AAOIkAACwJQAAEAAAACYAAAAIAAAAAYAAAAAAAAA="/>
              </a:ext>
            </a:extLst>
          </p:cNvSpPr>
          <p:nvPr>
            <p:ph idx="2"/>
          </p:nvPr>
        </p:nvSpPr>
        <p:spPr>
          <a:xfrm>
            <a:off x="609600" y="2379345"/>
            <a:ext cx="5386070" cy="37471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AdJgAA1QkAAEBHAADFDQAAEAAAACYAAAAIAAAAgYAAAAAAAAA="/>
              </a:ext>
            </a:extLst>
          </p:cNvSpPr>
          <p:nvPr>
            <p:ph idx="3"/>
          </p:nvPr>
        </p:nvSpPr>
        <p:spPr>
          <a:xfrm>
            <a:off x="6195695" y="1598295"/>
            <a:ext cx="5386705" cy="64008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p:prBullet>
                <a:buNone/>
              </p:prBullet>
              <a:defRPr sz="2400" b="1"/>
            </a:lvl1pPr>
            <a:lvl2pPr marL="457200" indent="0">
              <a:buNone/>
              <p:prBullet>
                <a:buNone/>
              </p:prBullet>
              <a:defRPr sz="2000" b="1"/>
            </a:lvl2pPr>
            <a:lvl3pPr marL="914400" indent="0">
              <a:buNone/>
              <p:prBullet>
                <a:buNone/>
              </p:prBullet>
              <a:defRPr sz="1800" b="1"/>
            </a:lvl3pPr>
            <a:lvl4pPr marL="1371600" indent="0">
              <a:buNone/>
              <p:prBullet>
                <a:buNone/>
              </p:prBullet>
              <a:defRPr sz="1600" b="1"/>
            </a:lvl4pPr>
            <a:lvl5pPr marL="1828800" indent="0">
              <a:buNone/>
              <p:prBullet>
                <a:buNone/>
              </p:prBullet>
              <a:defRPr sz="1600" b="1"/>
            </a:lvl5pPr>
            <a:lvl6pPr marL="2286000" indent="0">
              <a:buNone/>
              <p:prBullet>
                <a:buNone/>
              </p:prBullet>
              <a:defRPr sz="1600" b="1"/>
            </a:lvl6pPr>
            <a:lvl7pPr marL="2743200" indent="0">
              <a:buNone/>
              <p:prBullet>
                <a:buNone/>
              </p:prBullet>
              <a:defRPr sz="1600" b="1"/>
            </a:lvl7pPr>
            <a:lvl8pPr marL="3200400" indent="0">
              <a:buNone/>
              <p:prBullet>
                <a:buNone/>
              </p:prBullet>
              <a:defRPr sz="1600" b="1"/>
            </a:lvl8pPr>
            <a:lvl9pPr marL="3657600" indent="0">
              <a:buNone/>
              <p:prBullet>
                <a:buNone/>
              </p:prBullet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AdJgAAow4AAEBHAACwJQAAEAAAACYAAAAIAAAAAYAAAAAAAAA="/>
              </a:ext>
            </a:extLst>
          </p:cNvSpPr>
          <p:nvPr>
            <p:ph idx="4"/>
          </p:nvPr>
        </p:nvSpPr>
        <p:spPr>
          <a:xfrm>
            <a:off x="6195695" y="2379345"/>
            <a:ext cx="5386705" cy="37471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A2E5FC6-8887-7BA9-C996-7EFC11D83F2B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7D5717F-318A-8087-C46D-C7D23F233292}" type="slidenum">
              <a:t>{Nr.}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25804C1-8F9F-0DF2-D1E0-79A74AAE272C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CEFD633-7D91-BA20-DF57-8B75981929DE}" type="slidenum">
              <a:t>{Nr.}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F2F8CD2-9CF2-7A7A-BC97-6A2FC2D94A3F}" type="datetime1">
              <a:t>{Date/Time}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5DA19CB-8588-8FEF-C662-73BA572C3026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yBAAAHBsAAEI0AAB9IwAAA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NAIAQ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yBAAA4REAAEI0AAAcGwAAA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72D811B-55BA-7877-F495-A322CFDB02F6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2C31AC8C-C2C1-645A-8F89-340FE2C77961}" type="footer">
              <a:t>{Fußzeile}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LEiME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F7A3971-3FB2-2FCF-FCC2-C99A778C0A9C}" type="slidenum">
              <a:t>{Nr.}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G0cAAC7CAAAEAAAACYAAAAIAAAAgYAAAAAAAAA="/>
              </a:ext>
            </a:extLst>
          </p:cNvSpPr>
          <p:nvPr>
            <p:ph type="title"/>
          </p:nvPr>
        </p:nvSpPr>
        <p:spPr>
          <a:xfrm>
            <a:off x="609600" y="274320"/>
            <a:ext cx="4011295" cy="11449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ctr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CFHQAArgEAAD5HAACwJQAAEAAAACYAAAAIAAAAAYAAAAAAAAA="/>
              </a:ext>
            </a:extLst>
          </p:cNvSpPr>
          <p:nvPr>
            <p:ph idx="1"/>
          </p:nvPr>
        </p:nvSpPr>
        <p:spPr>
          <a:xfrm>
            <a:off x="4798695" y="273050"/>
            <a:ext cx="6782435" cy="585343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1gkAAG0cAACsJQAAEAAAACYAAAAIAAAAAYAAAAAAAAA="/>
              </a:ext>
            </a:extLst>
          </p:cNvSpPr>
          <p:nvPr>
            <p:ph idx="2"/>
          </p:nvPr>
        </p:nvSpPr>
        <p:spPr>
          <a:xfrm>
            <a:off x="609600" y="1598930"/>
            <a:ext cx="4011295" cy="4525010"/>
          </a:xfrm>
        </p:spPr>
        <p:txBody>
          <a:bodyPr/>
          <a:lstStyle>
            <a:lvl1pPr marL="0" indent="0" algn="ctr">
              <a:buNone/>
              <p:prBullet>
                <a:buNone/>
              </p:prBullet>
              <a:defRPr sz="1400"/>
            </a:lvl1pPr>
            <a:lvl2pPr marL="457200" indent="0">
              <a:buNone/>
              <p:prBullet>
                <a:buNone/>
              </p:prBullet>
              <a:defRPr sz="1200"/>
            </a:lvl2pPr>
            <a:lvl3pPr marL="914400" indent="0">
              <a:buNone/>
              <p:prBullet>
                <a:buNone/>
              </p:prBullet>
              <a:defRPr sz="1000"/>
            </a:lvl3pPr>
            <a:lvl4pPr marL="1371600" indent="0">
              <a:buNone/>
              <p:prBullet>
                <a:buNone/>
              </p:prBullet>
              <a:defRPr sz="900"/>
            </a:lvl4pPr>
            <a:lvl5pPr marL="1828800" indent="0">
              <a:buNone/>
              <p:prBullet>
                <a:buNone/>
              </p:prBullet>
              <a:defRPr sz="900"/>
            </a:lvl5pPr>
            <a:lvl6pPr marL="2286000" indent="0">
              <a:buNone/>
              <p:prBullet>
                <a:buNone/>
              </p:prBullet>
              <a:defRPr sz="900"/>
            </a:lvl6pPr>
            <a:lvl7pPr marL="2743200" indent="0">
              <a:buNone/>
              <p:prBullet>
                <a:buNone/>
              </p:prBullet>
              <a:defRPr sz="900"/>
            </a:lvl7pPr>
            <a:lvl8pPr marL="3200400" indent="0">
              <a:buNone/>
              <p:prBullet>
                <a:buNone/>
              </p:prBullet>
              <a:defRPr sz="900"/>
            </a:lvl8pPr>
            <a:lvl9pPr marL="3657600" indent="0">
              <a:buNone/>
              <p:prBullet>
                <a:buNone/>
              </p:prBullet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137785F-11EC-628E-A28F-E7DB36C154B2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0AE418F5-BBE7-B1EE-A95C-4DBB56125F18}" type="slidenum">
              <a:t>{Nr.}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C/AwAAsAEAAGscAAC7CAAAEAAAACYAAAAIAAAAgYAAAAAAAAA="/>
              </a:ext>
            </a:extLst>
          </p:cNvSpPr>
          <p:nvPr>
            <p:ph type="title"/>
          </p:nvPr>
        </p:nvSpPr>
        <p:spPr>
          <a:xfrm>
            <a:off x="608965" y="274320"/>
            <a:ext cx="4010660" cy="11449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ctr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CFHQAAsAEAAD5HAACyJQAAEAAAACYAAAAIAAAAAYAAAAAAAAA="/>
              </a:ext>
            </a:extLst>
          </p:cNvSpPr>
          <p:nvPr>
            <p:ph idx="1"/>
          </p:nvPr>
        </p:nvSpPr>
        <p:spPr>
          <a:xfrm>
            <a:off x="4798695" y="274320"/>
            <a:ext cx="6782435" cy="5853430"/>
          </a:xfrm>
        </p:spPr>
        <p:txBody>
          <a:bodyPr/>
          <a:lstStyle>
            <a:lvl1pPr marL="0" indent="0">
              <a:buNone/>
              <p:prBullet>
                <a:buNone/>
              </p:prBullet>
              <a:defRPr sz="3200"/>
            </a:lvl1pPr>
            <a:lvl2pPr marL="457200" indent="0">
              <a:buNone/>
              <p:prBullet>
                <a:buNone/>
              </p:prBullet>
              <a:defRPr sz="2800"/>
            </a:lvl2pPr>
            <a:lvl3pPr marL="914400" indent="0">
              <a:buNone/>
              <p:prBullet>
                <a:buNone/>
              </p:prBullet>
              <a:defRPr sz="2400"/>
            </a:lvl3pPr>
            <a:lvl4pPr marL="1371600" indent="0">
              <a:buNone/>
              <p:prBullet>
                <a:buNone/>
              </p:prBullet>
              <a:defRPr sz="2000"/>
            </a:lvl4pPr>
            <a:lvl5pPr marL="1828800" indent="0">
              <a:buNone/>
              <p:prBullet>
                <a:buNone/>
              </p:prBullet>
              <a:defRPr sz="2000"/>
            </a:lvl5pPr>
            <a:lvl6pPr marL="2286000" indent="0">
              <a:buNone/>
              <p:prBullet>
                <a:buNone/>
              </p:prBullet>
              <a:defRPr sz="2000"/>
            </a:lvl6pPr>
            <a:lvl7pPr marL="2743200" indent="0">
              <a:buNone/>
              <p:prBullet>
                <a:buNone/>
              </p:prBullet>
              <a:defRPr sz="2000"/>
            </a:lvl7pPr>
            <a:lvl8pPr marL="3200400" indent="0">
              <a:buNone/>
              <p:prBullet>
                <a:buNone/>
              </p:prBullet>
              <a:defRPr sz="2000"/>
            </a:lvl8pPr>
            <a:lvl9pPr marL="3657600" indent="0">
              <a:buNone/>
              <p:prBullet>
                <a:buNone/>
              </p:prBullet>
              <a:defRPr sz="20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C/AwAA1gkAAGscAACsJQAAEAAAACYAAAAIAAAAAYAAAAAAAAA="/>
              </a:ext>
            </a:extLst>
          </p:cNvSpPr>
          <p:nvPr>
            <p:ph idx="2"/>
          </p:nvPr>
        </p:nvSpPr>
        <p:spPr>
          <a:xfrm>
            <a:off x="608965" y="1598930"/>
            <a:ext cx="4010660" cy="4525010"/>
          </a:xfrm>
        </p:spPr>
        <p:txBody>
          <a:bodyPr/>
          <a:lstStyle>
            <a:lvl1pPr marL="0" indent="0" algn="ctr">
              <a:buNone/>
              <p:prBullet>
                <a:buNone/>
              </p:prBullet>
              <a:defRPr sz="1400"/>
            </a:lvl1pPr>
            <a:lvl2pPr marL="457200" indent="0">
              <a:buNone/>
              <p:prBullet>
                <a:buNone/>
              </p:prBullet>
              <a:defRPr sz="1200"/>
            </a:lvl2pPr>
            <a:lvl3pPr marL="914400" indent="0">
              <a:buNone/>
              <p:prBullet>
                <a:buNone/>
              </p:prBullet>
              <a:defRPr sz="1000"/>
            </a:lvl3pPr>
            <a:lvl4pPr marL="1371600" indent="0">
              <a:buNone/>
              <p:prBullet>
                <a:buNone/>
              </p:prBullet>
              <a:defRPr sz="900"/>
            </a:lvl4pPr>
            <a:lvl5pPr marL="1828800" indent="0">
              <a:buNone/>
              <p:prBullet>
                <a:buNone/>
              </p:prBullet>
              <a:defRPr sz="900"/>
            </a:lvl5pPr>
            <a:lvl6pPr marL="2286000" indent="0">
              <a:buNone/>
              <p:prBullet>
                <a:buNone/>
              </p:prBullet>
              <a:defRPr sz="900"/>
            </a:lvl6pPr>
            <a:lvl7pPr marL="2743200" indent="0">
              <a:buNone/>
              <p:prBullet>
                <a:buNone/>
              </p:prBullet>
              <a:defRPr sz="900"/>
            </a:lvl7pPr>
            <a:lvl8pPr marL="3200400" indent="0">
              <a:buNone/>
              <p:prBullet>
                <a:buNone/>
              </p:prBullet>
              <a:defRPr sz="900"/>
            </a:lvl8pPr>
            <a:lvl9pPr marL="3657600" indent="0">
              <a:buNone/>
              <p:prBullet>
                <a:buNone/>
              </p:prBullet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2B7DC64-2ADF-E22A-910F-DC7F92416789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DB1C83E-7090-E43E-DE09-866B864728D3}" type="slidenum">
              <a:t>{Nr.}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Q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2AkAAEBH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66F3771-3FEB-3AC1-A5D7-C9947999539C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AB85B3B-75D7-EDAD-9900-83F8154E6FD6}" type="slidenum">
              <a:t>{Nr.}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Q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BgNgAAsAEAAEBHAACwJQAAEAAAACYAAAAIAAAAgwAAAAAAAAA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Q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sAEAACA1AACwJQAAEAAAACYAAAAIAAAAAwAAAAAAAAA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FF7AA00-4E92-A25C-DC4F-B809E4012AED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73DB6BC-F2CA-6840-8485-0415F8CB7251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Hzn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Eg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AE098FC-B297-B56E-D958-443BD6162F11}" type="datetime1">
              <a:t>{Datum/Zeit}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0119C2C9-87EC-4C34-A2A1-71618CEF5424}" type="footer">
              <a:t>{Fußzeile}</a:t>
            </a:fld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LEiME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5583A7-E9D9-0075-97ED-1F20CDA3614A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QAgAAcQkAAKobAABhDQAAA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JhRjgU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WHAAAYQ0AAHA1AACwJQAAE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CrZZJM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149F5CD-839C-1C03-D2F1-7556BBBF2420}" type="datetime1">
              <a:t>{Datum/Zeit}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1A2B489C-D2F7-7EBE-B993-24EB06DD4F71}" type="footer">
              <a:t>{Fußzeile}</a:t>
            </a:fld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CANywY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56337D1-9FD8-36C1-96DB-69947995603C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2E62B5D-13BF-B3DD-F15E-E588651007B0}" type="datetime1">
              <a:t>{Datum/Zeit}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g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7A533DB3-FD97-06CB-D9EB-0B9E73A52F5E}" type="footer">
              <a:t>{Fußzeile}</a:t>
            </a:fld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6FB1855-1BAB-AEEE-E543-EDBB560D13B8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413D84D-0389-462E-C7AB-F57B96E531A0}" type="datetime1">
              <a:t>{Datum/Zeit}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578029A3-EDBA-D5DF-F438-1B8A6776024E}" type="footer">
              <a:t>{Fußzeile}</a:t>
            </a:fld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ED23085-CBA3-87C6-ED6A-3D937E241B68}" type="slidenum">
              <a:t>{Nr.}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QAgAArgEAAFIVAADUCAAAA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724A2C2-8CEA-7154-A49C-7A01ECD2522F}" type="datetime1">
              <a:t>{Datum/Zeit}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34FB0401-4FD9-AEF2-9743-B9A74A0D61EC}" type="footer">
              <a:t>{Fußzeile}</a:t>
            </a:fld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C98CEAB-E5C1-CD38-8F20-136D806E7946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C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gk0QY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AGCwAAiB0AAMYsAAAEIQAAA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AGCwAAxgMAAMYsAAAWHQAAA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7533F9B-D5DA-06C9-94EB-239C71A56276}" type="datetime1">
              <a:t>{Datum/Zeit}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fld id="{69A37515-5B84-F683-CA1B-ADD63B553CF8}" type="footer">
              <a:t>{Fußzeile}</a:t>
            </a:fld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F4BCAED-A3A2-1E3C-ECF3-556984BD1A00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Dark skies">
    <p:bg>
      <p:bgPr>
        <a:blipFill>
          <a:blip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LN47s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ZiYAAKgRAAB/KQAAEAAAACYAAAAIAAAA//////////8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/>
            <a:fld id="{006FA979-37ED-3A5F-A3D7-C10AE7995594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E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+FAAAZiYAAMEjAAB/KQAAEAAAACYAAAAIAAAA//////////8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/>
            <a:fld id="{4F240BF1-BFA2-71FD-EC9C-49A845D21A1C}" type="footer">
              <a:t/>
            </a:fld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AVR8DAFUfAgA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mJgAAZiYAAGk1AAB/KQAAEAAAACYAAAAIAAAA//////////8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/>
            <a:fld id="{57B38684-CABA-E670-F40B-3C25C8450269}" type="slidenum">
              <a:t/>
            </a:fld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AVR8DAFUfAhY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AE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EAAAACYAAAAIAAAA//////////8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AVR8DAFUfAhX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MN8PE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EAAAACYAAAAIAAAA//////////8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>
    <p:prHF dtFmt="0"/>
  </p:hf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4400" b="0" i="0" u="none" strike="noStrike" kern="1" spc="0" prSpc="50" pitch="50" baseline="0">
          <a:solidFill>
            <a:schemeClr val="tx2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3200" b="0" i="0" u="none" strike="noStrike" kern="1" spc="0" prSpc="50" pitch="5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sz="2800" b="0" i="0" u="none" strike="noStrike" kern="1" spc="0" prSpc="50" pitch="5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400" b="0" i="0" u="none" strike="noStrike" kern="1" spc="0" prSpc="50" pitch="5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p:prBullet>
          <a:buChar char="»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Masters/slideMaster2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Jhaw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sAEAAEBHAAC4CAAAEAAAACYAAAAIAAAA//////////8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egsAAEBHAACwJQAAEAAAACYAAAAIAAAA//////////8="/>
              </a:ext>
            </a:extLst>
          </p:cNvSpPr>
          <p:nvPr>
            <p:ph type="body" idx="1"/>
          </p:nvPr>
        </p:nvSpPr>
        <p:spPr>
          <a:xfrm>
            <a:off x="609600" y="1865630"/>
            <a:ext cx="10972800" cy="426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iA5pw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AwAAGycAAEAVAABZKQAAEAAAACYAAAAIAAAA//////////8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>
                <a:latin typeface="Georgia" pitchFamily="1" charset="0"/>
                <a:ea typeface="SimSun" pitchFamily="1" charset="0"/>
                <a:cs typeface="Times New Roman" pitchFamily="1" charset="0"/>
              </a:defRPr>
            </a:lvl1pPr>
          </a:lstStyle>
          <a:p>
            <a:pPr/>
            <a:fld id="{5B89844D-03B6-DC72-F831-F527CA7F0EA0}" type="datetime1">
              <a:t>10/5/2019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VlZWU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gGQAAGycAAGAxAABZKQAAEAAAACYAAAAIAAAA//////////8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>
                <a:latin typeface="Georgia" pitchFamily="1" charset="0"/>
                <a:ea typeface="SimSun" pitchFamily="1" charset="0"/>
                <a:cs typeface="Times New Roman" pitchFamily="1" charset="0"/>
              </a:defRPr>
            </a:lvl1pPr>
          </a:lstStyle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AA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DANQAAGycAAEBH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  <a:ea typeface="SimSun" pitchFamily="1" charset="0"/>
                <a:cs typeface="Times New Roman" pitchFamily="1" charset="0"/>
              </a:defRPr>
            </a:lvl1pPr>
          </a:lstStyle>
          <a:p>
            <a:pPr/>
            <a:fld id="{267C6427-69CB-2992-85C4-9FC72A8A73CA}" type="slidenum">
              <a:t>0</a:t>
            </a:fld>
          </a:p>
        </p:txBody>
      </p:sp>
      <p:sp>
        <p:nvSpPr>
          <p:cNvPr id="7" name="Line1"/>
          <p:cNvSpPr>
            <a:extLst>
              <a:ext uri="smNativeData">
                <pr:smNativeData xmlns:pr="smNativeData" val="SMDATA_13_SR6YXRMAAAAlAAAACgAAAA8BAAAAkAAAAEgAAACQAAAASAAAAAAAAAAAAAAAAAAAAAEAAABQAAAAAAAAAAAA4D8AAAAAAADgPwAAAAAAAOA/AAAAAAAA4D8AAAAAAADgPwAAAAAAAOA/AAAAAAAA4D8AAAAAAADgPwAAAAAAAOA/AAAAAAAA4D8CAAAAjAAAAAAAAAAAAAAA5tm9DP///wgAAAAAAAAAAAAAAAAAAAAAAAAAAAAAAAAAAAAAZAAAAAEAAABAAAAAAAAAAAAAAAAAAAAAAAAAAAAAAAAAAAAAAAAAAAAAAAAAAAAAAAAAAAAAAAAAAAAAAAAAAAAAAAAAAAAAAAAAAAAAAAAAAAAAAAAAAAAAAAAAAAAAFAAAADwAAAABAAAAAAAAADMzmQ1Q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2b0F////AQAAAAAAAAAAAAAAAAAAAAAAAAAAAAAAAAAAAAAAAAAAMzOZBn9/fwCAgIADzMzMAMDA/wB/f38AAAAAAAAAAAAAAAAAAAAAAAAAAAAhAAAAGAAAABQAAAC+AwAAFgkAAD5HAAAYCQAAEAAAACYAAAAIAAAA//////////8="/>
              </a:ext>
            </a:extLst>
          </p:cNvSpPr>
          <p:nvPr/>
        </p:nvSpPr>
        <p:spPr>
          <a:xfrm flipV="1">
            <a:off x="608330" y="1477010"/>
            <a:ext cx="10972800" cy="1270"/>
          </a:xfrm>
          <a:prstGeom prst="lin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>
    <p:prHF dtFmt="0"/>
  </p:hf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4400" b="0" i="0" u="none" strike="noStrike" kern="1" spc="0" prSpc="50" pitch="50" baseline="0">
          <a:solidFill>
            <a:schemeClr val="tx2"/>
          </a:solidFill>
          <a:effectLst/>
          <a:txBgFill val="auto"/>
          <a:latin typeface="Georgia" pitchFamily="1" charset="0"/>
          <a:ea typeface="Georgia" pitchFamily="1" charset="0"/>
          <a:cs typeface="Georgia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3200" b="0" i="0" u="none" strike="noStrike" kern="1" spc="0" prSpc="50" pitch="50" baseline="0">
          <a:solidFill>
            <a:schemeClr val="tx1"/>
          </a:solidFill>
          <a:effectLst/>
          <a:txBgFill val="auto"/>
          <a:latin typeface="Georgia" pitchFamily="1" charset="0"/>
          <a:ea typeface="Georgia" pitchFamily="1" charset="0"/>
          <a:cs typeface="Georgia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sz="2800" b="0" i="0" u="none" strike="noStrike" kern="1" spc="0" prSpc="50" pitch="50" baseline="0">
          <a:solidFill>
            <a:schemeClr val="tx1"/>
          </a:solidFill>
          <a:effectLst/>
          <a:txBgFill val="auto"/>
          <a:latin typeface="Georgia" pitchFamily="1" charset="0"/>
          <a:ea typeface="Georgia" pitchFamily="1" charset="0"/>
          <a:cs typeface="Georgia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400" b="0" i="0" u="none" strike="noStrike" kern="1" spc="0" prSpc="50" pitch="50" baseline="0">
          <a:solidFill>
            <a:schemeClr val="tx1"/>
          </a:solidFill>
          <a:effectLst/>
          <a:txBgFill val="auto"/>
          <a:latin typeface="Georgia" pitchFamily="1" charset="0"/>
          <a:ea typeface="Georgia" pitchFamily="1" charset="0"/>
          <a:cs typeface="Georgia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Georgia" pitchFamily="1" charset="0"/>
          <a:ea typeface="Georgia" pitchFamily="1" charset="0"/>
          <a:cs typeface="Georgia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p:prBullet>
          <a:buChar char="»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Georgia" pitchFamily="1" charset="0"/>
          <a:ea typeface="Georgia" pitchFamily="1" charset="0"/>
          <a:cs typeface="Georgia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9pPr>
    </p:otherStyle>
  </p:txStyles>
</p:sldMaster>
</file>

<file path=ppt/slideMasters/slideMaster3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AGuu4F5ubmAQAAAAAAAAAAAAAAAAAAAAAAAAAAAAAAAAAAAAAAAAAAAAAAAn9/fwB/f38AzMzMAMDA/wB/f38AAAAAAAAAAAAAAAAAAAAAAAAAAAAhAAAAGAAAABQAAADAAwAAsAEAAEBHAAC4CAAAEAAAACYAAAAIAAAA//////////8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0" dir="0" algn="ctr">
              <a:srgbClr val="7F7F7F">
                <a:alpha val="50000"/>
              </a:srgbClr>
            </a:outerShdw>
          </a:effectLst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////De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///8G5ubmAQAAAAAAAAAAAAAAAAAAAAAAAAAAAAAAAAAAAAAAAAAAAAAAAn9/fwB/f38AzMzMAMDA/wB/f38AAAAAAAAAAAAAAAAAAAAAAAAAAAAhAAAAGAAAABQAAADAAwAA2AkAAEBHAACwJQAAEAAAACYAAAAIAAAA//////////8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0" dir="0" algn="ctr">
              <a:srgbClr val="7F7F7F">
                <a:alpha val="50000"/>
              </a:srgbClr>
            </a:outerShdw>
          </a:effectLst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DAAwAAGycAAEAVAABZKQAAEAAAACYAAAAIAAAA//////////8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1200">
                <a:latin typeface="Segoe UI" pitchFamily="1" charset="0"/>
                <a:ea typeface="SimSun" pitchFamily="1" charset="0"/>
                <a:cs typeface="Times New Roman" pitchFamily="1" charset="0"/>
              </a:defRPr>
            </a:lvl1pPr>
          </a:lstStyle>
          <a:p>
            <a:pPr/>
            <a:fld id="{4B7CA842-0CA6-295E-E8C4-FA0BE68A1EAF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uu4F5ubmAQAAAAAAAAAAAAAAAAAAAAAAAAAAAAAAAAAAAAAAAAAAAAAAAn9/fwCAgIADzMzMAMDA/wB/f38AAAAAAAAAAAAAAAAAAAAAAAAAAAAhAAAAGAAAABQAAACgGQAAGycAAGAxAABZKQAAEAAAACYAAAAIAAAA//////////8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200">
                <a:latin typeface="Segoe UI" pitchFamily="1" charset="0"/>
                <a:ea typeface="SimSun" pitchFamily="1" charset="0"/>
                <a:cs typeface="Times New Roman" pitchFamily="1" charset="0"/>
              </a:defRPr>
            </a:lvl1pPr>
          </a:lstStyle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3hY5A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B/f38AMgAAAAAAAAAAAAAAZAAAAGQAAAAAAAAAzMzMAAAAAABQAAAAUAAAAGQAAABkAAAAAAAAABcAAAAUAAAAAAAAAAAAAAD/fwAA/38AAAAAAAAJAAAABAAAAAAAAAAMAAAAEAAAAAAAAAAAAAAAAAAAAAAAAAAeAAAAaAAAAAAAAAAAAAAAAAAAAAAAAAAAAAAAECcAABAnAAAAAAAAAAAAAAAAAAAAAAAAAAAAAAAAAAAAAAAAAAAAACwBAAAAAAAAwMD/AAAAAABkAAAAMgAAAAAAAABkAAAAAAAAAH9/fwAKAAAAHwAAAFQAAADeFjkJ5ubmAQAAAAAAAAAAAAAAAAAAAAAAAAAAAAAAAAAAAAAAAAAAAAAAAn9/fwB/f38AzMzMAMDA/wB/f38AAAAAAAAAAAAAAAAAAAAAAAAAAAAhAAAAGAAAABQAAACIQwAAGycAAEBHAAAwKgAAEAAAACYAAAAIAAAA//////////8="/>
              </a:ext>
            </a:extLst>
          </p:cNvSpPr>
          <p:nvPr>
            <p:ph type="sldNum" sz="quarter" idx="4"/>
          </p:nvPr>
        </p:nvSpPr>
        <p:spPr>
          <a:xfrm>
            <a:off x="10977880" y="6356985"/>
            <a:ext cx="604520" cy="50101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0" dir="0" algn="ctr">
              <a:srgbClr val="7F7F7F">
                <a:alpha val="50000"/>
              </a:srgbClr>
            </a:outerShdw>
          </a:effectLst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Segoe UI" pitchFamily="1" charset="0"/>
                <a:ea typeface="SimSun" pitchFamily="1" charset="0"/>
                <a:cs typeface="Times New Roman" pitchFamily="1" charset="0"/>
              </a:defRPr>
            </a:lvl1pPr>
          </a:lstStyle>
          <a:p>
            <a:pPr/>
            <a:fld id="{7377A8ED-A39E-225E-D0CF-550BE6812600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>
    <p:prHF dtFmt="0"/>
  </p:hf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4400" b="0" i="0" u="none" strike="noStrike" kern="1" spc="0" prSpc="50" pitch="50" baseline="0">
          <a:solidFill>
            <a:schemeClr val="tx2"/>
          </a:solidFill>
          <a:effectLst/>
          <a:txBgFill val="auto"/>
          <a:latin typeface="Segoe UI" pitchFamily="1" charset="0"/>
          <a:ea typeface="Segoe UI" pitchFamily="1" charset="0"/>
          <a:cs typeface="Segoe UI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800" b="0" i="0" u="none" strike="noStrike" kern="1" spc="0" prSpc="50" pitch="50" baseline="0">
          <a:solidFill>
            <a:schemeClr val="tx1"/>
          </a:solidFill>
          <a:effectLst/>
          <a:txBgFill val="auto"/>
          <a:latin typeface="Segoe UI" pitchFamily="1" charset="0"/>
          <a:ea typeface="Segoe UI" pitchFamily="1" charset="0"/>
          <a:cs typeface="Segoe UI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Segoe UI" pitchFamily="1" charset="0"/>
          <a:ea typeface="Segoe UI" pitchFamily="1" charset="0"/>
          <a:cs typeface="Segoe UI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Segoe UI" pitchFamily="1" charset="0"/>
          <a:ea typeface="Segoe UI" pitchFamily="1" charset="0"/>
          <a:cs typeface="Segoe UI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sz="1600" b="0" i="0" u="none" strike="noStrike" kern="1" spc="0" prSpc="50" pitch="50" baseline="0">
          <a:solidFill>
            <a:schemeClr val="tx1"/>
          </a:solidFill>
          <a:effectLst/>
          <a:txBgFill val="auto"/>
          <a:latin typeface="Segoe UI" pitchFamily="1" charset="0"/>
          <a:ea typeface="Segoe UI" pitchFamily="1" charset="0"/>
          <a:cs typeface="Segoe UI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p:prBullet>
          <a:buChar char="»">
            <a:pos y="0"/>
            <a:buClrTx/>
            <a:buSzTx/>
            <a:buFontTx/>
          </a:buChar>
        </p:prBullet>
        <a:tabLst/>
        <a:defRPr sz="1600" b="0" i="0" u="none" strike="noStrike" kern="1" spc="0" prSpc="50" pitch="50" baseline="0">
          <a:solidFill>
            <a:schemeClr val="tx1"/>
          </a:solidFill>
          <a:effectLst/>
          <a:txBgFill val="auto"/>
          <a:latin typeface="Segoe UI" pitchFamily="1" charset="0"/>
          <a:ea typeface="Segoe UI" pitchFamily="1" charset="0"/>
          <a:cs typeface="Segoe UI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sz="20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sz="1800" b="0" i="0" u="none" strike="noStrike" kern="1" spc="0" prSpc="50" pitch="50" baseline="0">
          <a:solidFill>
            <a:schemeClr val="tx1"/>
          </a:solidFill>
          <a:effectLst/>
          <a:txBgFill val="auto"/>
          <a:latin typeface="Calibri" pitchFamily="1" charset="0"/>
          <a:ea typeface="SimSun" pitchFamily="1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themeOverride" Target="../theme/themeOverride2.xml"/></Relationships>
</file>

<file path=ppt/slides/_rels/slide3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DsAAAA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BqBAAAPg0AABc0AACiFQAAAAAAACYAAAAIAAAAAYAAAAAAAAA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</p:spPr>
        <p:txBody>
          <a:bodyPr/>
          <a:lstStyle/>
          <a:p>
            <a:pPr/>
            <a:r>
              <a:t>Arsitektur dan Organisasi Komputer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BkCAAA1xcAAK0vAADgIgAAAAAAACYAAAAIAAAAAYAAAAAAAAA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</p:spPr>
        <p:txBody>
          <a:bodyPr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sz="2800" b="0" i="0" u="none" strike="noStrike" kern="1" spc="0" prSpc="50" pitch="50" baseline="0">
                <a:solidFill>
                  <a:schemeClr val="tx1"/>
                </a:solidFill>
                <a:effectLst/>
                <a:txBgFill val="auto"/>
                <a:latin typeface="Segoe UI" pitchFamily="1" charset="0"/>
                <a:ea typeface="Segoe UI" pitchFamily="1" charset="0"/>
                <a:cs typeface="Segoe UI" pitchFamily="1" charset="0"/>
              </a:defRPr>
            </a:pPr>
            <a:r>
              <a:t>Pertemuan 06 - Eksternal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Alokasi Data Disk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8QgAAEUJAABwMQAAqC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53515" y="1506855"/>
            <a:ext cx="6583045" cy="52647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Pembagian Sektor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z8MEH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ZAAAACcKAACRNwAAky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650365"/>
            <a:ext cx="8969375" cy="4782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OD/swQ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Mencari Sektor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Co7Vv8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Harus dapat mengidentifikasi mulai trek dan sektor</a:t>
            </a:r>
          </a:p>
          <a:p>
            <a:pPr/>
            <a:r>
              <a:t>Disk Format</a:t>
            </a:r>
          </a:p>
          <a:p>
            <a:pPr/>
            <a:r>
              <a:t>—Informasi tambahan tidak tersedia untuk pengguna</a:t>
            </a:r>
          </a:p>
          <a:p>
            <a:pPr/>
            <a:r>
              <a:t>—Memerlukan trek dan sektor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Karakteristik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Tetap (jarang) atau Bergerak</a:t>
            </a:r>
          </a:p>
          <a:p>
            <a:pPr/>
            <a:r>
              <a:t>Bisa digerakkan atau tetap</a:t>
            </a:r>
          </a:p>
          <a:p>
            <a:pPr/>
            <a:r>
              <a:t>Satu atau dua sisi (biasanya)</a:t>
            </a:r>
          </a:p>
          <a:p>
            <a:pPr/>
            <a:r>
              <a:t>Piring tunggal atau 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Mekanisme Head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Head Tetap</a:t>
            </a:r>
          </a:p>
          <a:p>
            <a:pPr lvl="1"/>
            <a:r>
              <a:t>Per trek tedapat Head Baca Tulis</a:t>
            </a:r>
          </a:p>
          <a:p>
            <a:pPr lvl="1"/>
            <a:r>
              <a:t>Head terpasang di satu lengan khusus</a:t>
            </a:r>
          </a:p>
          <a:p>
            <a:pPr/>
            <a:r>
              <a:t>Head Bergerak</a:t>
            </a:r>
          </a:p>
          <a:p>
            <a:pPr lvl="1"/>
            <a:r>
              <a:t>Satu Head Baca dan Head Tulis per sisi</a:t>
            </a:r>
          </a:p>
          <a:p>
            <a:pPr lvl="1"/>
            <a:r>
              <a:t>Ditempatkan pada lengan yang bisa digerakkan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BxAAAAxAEAAE4UAADTCAAAAAAAACYAAAAIAAAAAQAAAAAAAAA="/>
              </a:ext>
            </a:extLst>
          </p:cNvSpPr>
          <p:nvPr>
            <p:ph type="title"/>
          </p:nvPr>
        </p:nvSpPr>
        <p:spPr>
          <a:xfrm>
            <a:off x="71755" y="287020"/>
            <a:ext cx="3228975" cy="1147445"/>
          </a:xfrm>
        </p:spPr>
        <p:txBody>
          <a:bodyPr/>
          <a:lstStyle/>
          <a:p>
            <a:pPr/>
            <a:r>
              <a:t>Multi Platter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MBUAACQBAAAtNwAAK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185420"/>
            <a:ext cx="5525135" cy="65055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Floppy Disk / Disket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8 ", 5,25", 3,5 "</a:t>
            </a:r>
          </a:p>
          <a:p>
            <a:pPr/>
            <a:r>
              <a:t>Kapasitas kecil</a:t>
            </a:r>
          </a:p>
          <a:p>
            <a:pPr lvl="1"/>
            <a:r>
              <a:t>Sampai dengan 1,44Mbyte (2,88M tidak pernah populer)</a:t>
            </a:r>
          </a:p>
          <a:p>
            <a:pPr/>
            <a:r>
              <a:t>Lambat</a:t>
            </a:r>
          </a:p>
          <a:p>
            <a:pPr/>
            <a:r>
              <a:t>Universal</a:t>
            </a:r>
          </a:p>
          <a:p>
            <a:pPr/>
            <a:r>
              <a:t>Murah</a:t>
            </a:r>
          </a:p>
          <a:p>
            <a:pPr/>
            <a:r>
              <a:t>Usang?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Redundant Array of Independent Disks</a:t>
            </a:r>
          </a:p>
          <a:p>
            <a:pPr/>
            <a:r>
              <a:t>Redundant Array of Inexpensive Disks</a:t>
            </a:r>
          </a:p>
          <a:p>
            <a:pPr/>
            <a:r>
              <a:t>Terdapat 6 Level</a:t>
            </a:r>
          </a:p>
          <a:p>
            <a:pPr/>
            <a:r>
              <a:t>Bukan hierarki</a:t>
            </a:r>
          </a:p>
          <a:p>
            <a:pPr/>
            <a:r>
              <a:t>Set disk fisik dipandang sebagai tunggal drive logis oleh O/S</a:t>
            </a:r>
          </a:p>
          <a:p>
            <a:pPr/>
            <a:r>
              <a:t>Data didistribusikan di seluruh drive fisik</a:t>
            </a:r>
          </a:p>
          <a:p>
            <a:pPr/>
            <a:r>
              <a:t>Dapat menggunakan kapasitas yang berlebihan untuk menyimpan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HwAAAGYKAAAAOAAAci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685" y="1690370"/>
            <a:ext cx="9083675" cy="50469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Level 0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>
              <a:defRPr sz="3600"/>
            </a:pPr>
            <a:r>
              <a:t>Tidak ada redundansi</a:t>
            </a:r>
          </a:p>
          <a:p>
            <a:pPr>
              <a:defRPr sz="3600"/>
            </a:pPr>
            <a:r>
              <a:t>Data dipecah di semua disk</a:t>
            </a:r>
          </a:p>
          <a:p>
            <a:pPr>
              <a:defRPr sz="3600"/>
            </a:pPr>
            <a:r>
              <a:t>Menggunakan Round Robin</a:t>
            </a:r>
          </a:p>
          <a:p>
            <a:pPr>
              <a:defRPr sz="3600"/>
            </a:pPr>
            <a:r>
              <a:t>Kecepatan akses data tidak mungkin sama</a:t>
            </a:r>
          </a:p>
          <a:p>
            <a:pPr lvl="1">
              <a:defRPr sz="3000"/>
            </a:pPr>
            <a:r>
              <a:t>Pencari data secara paralel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R6KAc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Tipe Eks Memory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>
              <a:defRPr sz="3600"/>
            </a:pPr>
            <a:r>
              <a:t>Disk Magnetik</a:t>
            </a:r>
          </a:p>
          <a:p>
            <a:pPr lvl="1">
              <a:defRPr sz="3000"/>
            </a:pPr>
            <a:r>
              <a:t>RAID</a:t>
            </a:r>
          </a:p>
          <a:p>
            <a:pPr lvl="2">
              <a:defRPr sz="2800"/>
            </a:pPr>
            <a:r>
              <a:t>Dapat dihapus</a:t>
            </a:r>
          </a:p>
          <a:p>
            <a:pPr>
              <a:defRPr sz="3600"/>
            </a:pPr>
            <a:r>
              <a:t>Optik</a:t>
            </a:r>
          </a:p>
          <a:p>
            <a:pPr lvl="1">
              <a:defRPr sz="3000"/>
            </a:pPr>
            <a:r>
              <a:t>CD ROM</a:t>
            </a:r>
          </a:p>
          <a:p>
            <a:pPr lvl="2">
              <a:defRPr sz="2800"/>
            </a:pPr>
            <a:r>
              <a:t>CD-Recordable (CD-R)</a:t>
            </a:r>
          </a:p>
          <a:p>
            <a:pPr lvl="2">
              <a:defRPr sz="2800"/>
            </a:pPr>
            <a:r>
              <a:t>CD-R / W</a:t>
            </a:r>
          </a:p>
          <a:p>
            <a:pPr lvl="1">
              <a:defRPr sz="3000"/>
            </a:pPr>
            <a:r>
              <a:t>DVD</a:t>
            </a:r>
          </a:p>
          <a:p>
            <a:pPr/>
            <a:r>
              <a:rPr sz="3600"/>
              <a:t>Pita Magnetik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VR8BQFUfAEAAAAAAAAAAAAAAAAAAAAAAAAAAAAAAAAAAAAAAAAAAP///wJ/f38AgICAA8zMzADAwP8Af39/AAAAAAAAAAAAAAAAAP///wAAAAAAIQAAABgAAAAUAAAA/////3EKAAB+OAAAOS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697355"/>
            <a:ext cx="9184005" cy="51663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1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Disk Tercermin (Mirrored Disk)</a:t>
            </a:r>
          </a:p>
          <a:p>
            <a:pPr/>
            <a:r>
              <a:t>Data terpisah di seluruh disk</a:t>
            </a:r>
          </a:p>
          <a:p>
            <a:pPr/>
            <a:r>
              <a:t>2 salinan terdapat pada disk terpisah</a:t>
            </a:r>
          </a:p>
          <a:p>
            <a:pPr/>
            <a:r>
              <a:t>Baca dari keduanya</a:t>
            </a:r>
          </a:p>
          <a:p>
            <a:pPr/>
            <a:r>
              <a:t>Menulis untuk keduanya</a:t>
            </a:r>
          </a:p>
          <a:p>
            <a:pPr/>
            <a:r>
              <a:t>Pemulihan sederhana</a:t>
            </a:r>
          </a:p>
          <a:p>
            <a:pPr lvl="1"/>
            <a:r>
              <a:t>Tukar disk yang rusak &amp; mirror ulang</a:t>
            </a:r>
          </a:p>
          <a:p>
            <a:pPr lvl="1"/>
            <a:r>
              <a:t>Tidak ada waktu istirahat</a:t>
            </a:r>
          </a:p>
          <a:p>
            <a:pPr/>
            <a:r>
              <a:t> Mahal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9xQ9XTVrOvwAAAAAAAPC/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pgIAAKEKAAA0NQAAFCU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727835"/>
            <a:ext cx="8218170" cy="42995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2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Disk disinkronkan</a:t>
            </a:r>
          </a:p>
          <a:p>
            <a:pPr/>
            <a:r>
              <a:t>Stripe Data sangat kecil</a:t>
            </a:r>
          </a:p>
          <a:p>
            <a:pPr lvl="1"/>
            <a:r>
              <a:t>berup byte/word</a:t>
            </a:r>
          </a:p>
          <a:p>
            <a:pPr/>
            <a:r>
              <a:t>Koreksi kesalahan dihitung secara keseluruhan bit yang sesuai pada disk</a:t>
            </a:r>
          </a:p>
          <a:p>
            <a:pPr/>
            <a:r>
              <a:t>Beberapa paritas disk menyimpan kode Hamming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4gAAACsLAAA8OAAA2C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1815465"/>
            <a:ext cx="8997950" cy="44989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3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Mirip dengan RAID 2</a:t>
            </a:r>
          </a:p>
          <a:p>
            <a:pPr/>
            <a:r>
              <a:t>Hanya satu disk yang redundan, bagaimanapun caranya besar array</a:t>
            </a:r>
          </a:p>
          <a:p>
            <a:pPr/>
            <a:r>
              <a:t>Bit paritas sederhana untuk setiap set bit yang sesuai</a:t>
            </a:r>
          </a:p>
          <a:p>
            <a:pPr/>
            <a:r>
              <a:t>Data pada drive yang gagal dapat direkonstruksi dari data yang bertahan dan info paritas</a:t>
            </a:r>
          </a:p>
          <a:p>
            <a:pPr/>
            <a:r>
              <a:t>Tingkat transfer sangat 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EAcAAGAKAAC/MAAAD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0" y="1686560"/>
            <a:ext cx="6776085" cy="49866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4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Setiap disk beroperasi secara independen</a:t>
            </a:r>
          </a:p>
          <a:p>
            <a:pPr/>
            <a:r>
              <a:t>Bagus untuk tingkat permintaan I / O tinggi</a:t>
            </a:r>
          </a:p>
          <a:p>
            <a:pPr/>
            <a:r>
              <a:t>Stripe data besar</a:t>
            </a:r>
          </a:p>
          <a:p>
            <a:pPr/>
            <a:r>
              <a:t>Paritas sedikit demi sedikit dihitung melintasi garis-garis pada setiap disk</a:t>
            </a:r>
          </a:p>
          <a:p>
            <a:pPr/>
            <a:r>
              <a:t>Paritas disimpan pada disk paritas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H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2wEAAAUKAAAmNgAAD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628775"/>
            <a:ext cx="8500745" cy="50444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5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Seperti RAID 4</a:t>
            </a:r>
          </a:p>
          <a:p>
            <a:pPr/>
            <a:r>
              <a:t>Paritas Stripe di semua disk</a:t>
            </a:r>
          </a:p>
          <a:p>
            <a:pPr/>
            <a:r>
              <a:t>Alokasi round robin untuk strip paritas</a:t>
            </a:r>
          </a:p>
          <a:p>
            <a:pPr/>
            <a:r>
              <a:t>Menghindari bottleneck RAID 4 pada disk paritas</a:t>
            </a:r>
          </a:p>
          <a:p>
            <a:pPr/>
            <a:r>
              <a:t>Biasa digunakan di server jaringan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Disk Magnetik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>
              <a:defRPr sz="3600"/>
            </a:pPr>
            <a:r>
              <a:t>Media disk dilapisi dengan material magnet</a:t>
            </a:r>
          </a:p>
          <a:p>
            <a:pPr lvl="1">
              <a:defRPr sz="3600"/>
            </a:pPr>
            <a:r>
              <a:t>Bahan yang digunakan adalah aluminium</a:t>
            </a:r>
          </a:p>
          <a:p>
            <a:pPr lvl="1">
              <a:defRPr sz="3600"/>
            </a:pPr>
            <a:r>
              <a:t>Diganti dengan kaca</a:t>
            </a:r>
          </a:p>
          <a:p>
            <a:pPr lvl="2">
              <a:defRPr sz="3000"/>
            </a:pPr>
            <a:r>
              <a:t>Improvisasi kemulusan permukaan</a:t>
            </a:r>
          </a:p>
          <a:p>
            <a:pPr lvl="2">
              <a:defRPr sz="3000"/>
            </a:pPr>
            <a:r>
              <a:t>Pengurangan cacat permukaan</a:t>
            </a:r>
          </a:p>
          <a:p>
            <a:pPr lvl="2">
              <a:defRPr sz="3000"/>
            </a:pPr>
            <a:r>
              <a:t>Mengurangi kesalahan baca / tulis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VR8BQFUfAEAAAAAAAAAAAAAAAAAAAAAAAAAAAAAAAAAAAAAAAAAAP///wJ/f38AgICAA8zMzADAwP8Af39/AAAAAAAAAAAAAAAAAP///wAAAAAAIQAAABgAAAAUAAAAEAIAAEUJAAAmNgAAoC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506855"/>
            <a:ext cx="8467090" cy="52597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RAID 6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Dua data paritas</a:t>
            </a:r>
          </a:p>
          <a:p>
            <a:pPr/>
            <a:r>
              <a:t>Disimpan dalam blok terpisah di berbeda disk</a:t>
            </a:r>
          </a:p>
          <a:p>
            <a:pPr/>
            <a:r>
              <a:t>Kebutuhan pengguna N disk membutuhkan N + 2</a:t>
            </a:r>
          </a:p>
          <a:p>
            <a:pPr/>
            <a:r>
              <a:t>Ketersediaan data yang 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Dm2b0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5tm9Bf///wEAAAAAAAAAAAAAAAAAAAAAAAAAAAAAAAAAAAAAAAAAAAAAAAJ/f38AgICAA8zMzADAwP8Af39/AAAAAAAAAAAAAAAAAP///wAAAAAAIQAAABgAAAAUAAAA4gAAAB0IAAAeOAAAnCg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1318895"/>
            <a:ext cx="8978900" cy="52825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Optikal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Awalnya untuk audio</a:t>
            </a:r>
          </a:p>
          <a:p>
            <a:pPr/>
            <a:r>
              <a:t>650Mbytes memberikan lebih dari 70 menit audio</a:t>
            </a:r>
          </a:p>
          <a:p>
            <a:pPr/>
            <a:r>
              <a:t>Polycarbonate dilapisi dengan mantel yang sangat reflektif, biasanya aluminium</a:t>
            </a:r>
          </a:p>
          <a:p>
            <a:pPr/>
            <a:r>
              <a:t>Data disimpan sebagai lubang</a:t>
            </a:r>
          </a:p>
          <a:p>
            <a:pPr/>
            <a:r>
              <a:t>Baca dengan memantulkan 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D990v8MAAAAEAAAAAAAAAAAAAAAAAAAAAAAAAAeAAAAaAAAAAAAAAAAAAAAAAAAAAAAAAAAAAAAECcAABAnAAAAAAAAAAAAAAAAAAAAAAAAAAAAAAAAAAAAAAAAAAAAABQAAAAAAAAAwMD/AAAAAABkAAAAMgAAAAAAAABkAAAAAAAAAH9/fwAKAAAAHwAAAFQAAAABVHwFAVR8AQAAAAAAAAAAAAAAAAAAAAAAAAAAAAAAAAAAAAAAAAAA////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VR8BQFUfAEAAAAAAAAAAAAAAAAAAAAAAAAAAAAAAAAAAAAAAAAAAP///wJ/f38AgICAA8zMzADAwP8Af39/AAAAAAAAAAAAAAAAAP///wAAAAAAIQAAABgAAAAUAAAAnQIAAAkLAABLNgAAdyQ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1793875"/>
            <a:ext cx="8401050" cy="4133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Disket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NgIAABMJAADbNQAAOi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1475105"/>
            <a:ext cx="8395335" cy="53892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Mekanisme Baca Tulis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Perekaman &amp; pengambilan melalui koil konduktif yang disebut Head</a:t>
            </a:r>
          </a:p>
          <a:p>
            <a:pPr/>
            <a:r>
              <a:t>Bisa terdapat 1 Head atau Lebih</a:t>
            </a:r>
          </a:p>
          <a:p>
            <a:pPr/>
            <a:r>
              <a:t>Selama proses baca/tulis hanya platter yang berputar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Proses Write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Arus melalui koil menghasilkan medan magnet</a:t>
            </a:r>
          </a:p>
          <a:p>
            <a:pPr/>
            <a:r>
              <a:t>Detik Pulse dikirim ke Head</a:t>
            </a:r>
          </a:p>
          <a:p>
            <a:pPr/>
            <a:r>
              <a:t>Pola magnetik direkam pada permukaan di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Nw9+O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Proses Read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SR6YXRMAAAAlAAAAZAAAAA8BAAAAkAAAAEgAAACQAAAASAAAAAAAAAAAAAAAAAAAAAEAAABQAAAAAAAAAAAA4D8AAAAAAADgPwAAAAAAAOA/AAAAAAAA4D8AAAAAAADgPwAAAAAAAOA/AAAAAAAA4D8AAAAAAADgPwAAAAAAAOA/AAAAAAAA4D8CAAAAjAAAAAEAAAAAAAAABrruDObm5ghX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Co7Vv8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tQkAAGk1AACFJQAAAAAAACYAAAAIAAAAAY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Tradisional</a:t>
            </a:r>
          </a:p>
          <a:p>
            <a:pPr lvl="1"/>
            <a:r>
              <a:t>Medan magnet yang bergerak relatif terhadap kumparan</a:t>
            </a:r>
          </a:p>
          <a:p>
            <a:pPr lvl="1"/>
            <a:r>
              <a:t>Coil sama untuk membaca dan menulis</a:t>
            </a:r>
          </a:p>
          <a:p>
            <a:pPr/>
            <a:r>
              <a:t>Baca (kontemporer)</a:t>
            </a:r>
          </a:p>
          <a:p>
            <a:pPr lvl="1"/>
            <a:r>
              <a:t>Head baca terpisah, dekat dengan Head tulis</a:t>
            </a:r>
          </a:p>
          <a:p>
            <a:pPr lvl="1"/>
            <a:r>
              <a:t>Terdapat Sensor Magneto Resistive (MR)</a:t>
            </a:r>
          </a:p>
          <a:p>
            <a:pPr lvl="1"/>
            <a:r>
              <a:t>Untuk penyimpanan dengan kepadatan 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Ilustrasi Head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VR8BQFUfAEAAAAAAAAAAAAAAAAAAAAAAAAAAAAAAAAAAAAAAAAAAP///wJ/f38AgICAA8zMzADAwP8Af39/AAAAAAAAAAAAAAAAAP///wAAAAAAIQAAABgAAAAUAAAATAUAALYJAAA0MwAAvy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1578610"/>
            <a:ext cx="7462520" cy="48825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SR6YXRMAAAAlAAAAZAAAAA8BAAAAkAAAAEgAAACQAAAASAAAAAAAAAABAAAAAAAAAAEAAABQAAAAAAAAAAAA4D8AAAAAAADgPwAAAAAAAOA/AAAAAAAA4D8AAAAAAADgPwAAAAAAAOA/AAAAAAAA4D8AAAAAAADgPwAAAAAAAOA/AAAAAAAA4D8CAAAAjAAAAAEAAAAAAAAABrruDObm5ghYAAAAAAAAAAAAAAAAAAAAAAAAAAAAAAAAAAAAZAAAAAEAAABAAAAAAAAAAAAAAAAAAAAAAAAAAAAAAAAAAAAAAAAAAAAAAAAAAAAAAAAAAAAAAAAAAAAAAAAAAAAAAAAAAAAAAAAAAAAAAAAAAAAAAAAAAAAAAAAAAAAAFAAAADwAAAAAAAAAAAAAAAAAA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ABVHwFAVR8AQAAAAAAAAAAAAAAAAAAAAAAAAAAAAAAAAAAAAAAAAAA////An9/fwAAAA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Proses Tulis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SR6YXRMAAAAlAAAAEQAAAC8BAAAAkAAAAEgAAACQAAAASAAAAAAAAAAAAAAAAAAAAAEAAABQAAAAAAAAAAAA4D8AAAAAAADgPwAAAAAAAOA/AAAAAAAA4D8AAAAAAADgPwAAAAAAAOA/AAAAAAAA4D8AAAAAAADgPwAAAAAAAOA/AAAAAAAA4D8CAAAAjAAAAAAAAAAAAAAABrruDObm5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BrruBebm5gEAAAAAAAAAAAAAAAAAAAAAAAAAAAAAAAAAAAAAAAAAAAAAAAJ/f38AgICAA8zMzADAwP8Af39/AAAAAAAAAAAAAAAAAP///wAAAAAAIQAAABgAAAAUAAAA6wIAANQIAABmNQAA2C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1435100"/>
            <a:ext cx="8206105" cy="48793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6">
      <a:dk1>
        <a:srgbClr val="FFFFFF"/>
      </a:dk1>
      <a:lt1>
        <a:srgbClr val="01547C"/>
      </a:lt1>
      <a:dk2>
        <a:srgbClr val="BBE0E3"/>
      </a:dk2>
      <a:lt2>
        <a:srgbClr val="808080"/>
      </a:lt2>
      <a:accent1>
        <a:srgbClr val="01547C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02E3FD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006273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8080"/>
        </a:lt1>
        <a:dk2>
          <a:srgbClr val="FFFFFF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27BDD8"/>
        </a:hlink>
        <a:folHlink>
          <a:srgbClr val="54B3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EED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BFBBDB"/>
        </a:dk1>
        <a:lt1>
          <a:srgbClr val="666699"/>
        </a:lt1>
        <a:dk2>
          <a:srgbClr val="BFBBDB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1547C"/>
        </a:lt1>
        <a:dk2>
          <a:srgbClr val="BBE0E3"/>
        </a:dk2>
        <a:lt2>
          <a:srgbClr val="808080"/>
        </a:lt2>
        <a:accent1>
          <a:srgbClr val="01547C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02E3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D9BD"/>
      </a:accent1>
      <a:accent2>
        <a:srgbClr val="333399"/>
      </a:accent2>
      <a:accent3>
        <a:srgbClr val="EBEBFA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9BD"/>
        </a:accent1>
        <a:accent2>
          <a:srgbClr val="333399"/>
        </a:accent2>
        <a:accent3>
          <a:srgbClr val="EBEBFA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9BD"/>
        </a:accent1>
        <a:accent2>
          <a:srgbClr val="333399"/>
        </a:accent2>
        <a:accent3>
          <a:srgbClr val="EBEBFA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9BD"/>
        </a:accent1>
        <a:accent2>
          <a:srgbClr val="333399"/>
        </a:accent2>
        <a:accent3>
          <a:srgbClr val="EBEBFA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9BD"/>
        </a:accent1>
        <a:accent2>
          <a:srgbClr val="333399"/>
        </a:accent2>
        <a:accent3>
          <a:srgbClr val="EBEBFA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9BD"/>
        </a:accent1>
        <a:accent2>
          <a:srgbClr val="333399"/>
        </a:accent2>
        <a:accent3>
          <a:srgbClr val="EBEBFA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9BD"/>
        </a:accent1>
        <a:accent2>
          <a:srgbClr val="333399"/>
        </a:accent2>
        <a:accent3>
          <a:srgbClr val="EBEBFA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E6E6E6"/>
      </a:lt1>
      <a:dk2>
        <a:srgbClr val="FFFFFF"/>
      </a:dk2>
      <a:lt2>
        <a:srgbClr val="808080"/>
      </a:lt2>
      <a:accent1>
        <a:srgbClr val="06BAEE"/>
      </a:accent1>
      <a:accent2>
        <a:srgbClr val="FFFFFF"/>
      </a:accent2>
      <a:accent3>
        <a:srgbClr val="DE163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Segoe UI"/>
        <a:ea typeface="Segoe UI"/>
        <a:cs typeface="Segoe UI"/>
      </a:majorFont>
      <a:minorFont>
        <a:latin typeface="Segoe UI"/>
        <a:ea typeface="Segoe UI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E6E6E6"/>
        </a:lt1>
        <a:dk2>
          <a:srgbClr val="FFFFFF"/>
        </a:dk2>
        <a:lt2>
          <a:srgbClr val="808080"/>
        </a:lt2>
        <a:accent1>
          <a:srgbClr val="06BAEE"/>
        </a:accent1>
        <a:accent2>
          <a:srgbClr val="FFFFFF"/>
        </a:accent2>
        <a:accent3>
          <a:srgbClr val="DE163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E6E6E6"/>
        </a:lt1>
        <a:dk2>
          <a:srgbClr val="FFFFFF"/>
        </a:dk2>
        <a:lt2>
          <a:srgbClr val="808080"/>
        </a:lt2>
        <a:accent1>
          <a:srgbClr val="06BAEE"/>
        </a:accent1>
        <a:accent2>
          <a:srgbClr val="FFFFFF"/>
        </a:accent2>
        <a:accent3>
          <a:srgbClr val="DE163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E6E6E6"/>
        </a:lt1>
        <a:dk2>
          <a:srgbClr val="FFFFFF"/>
        </a:dk2>
        <a:lt2>
          <a:srgbClr val="808080"/>
        </a:lt2>
        <a:accent1>
          <a:srgbClr val="06BAEE"/>
        </a:accent1>
        <a:accent2>
          <a:srgbClr val="FFFFFF"/>
        </a:accent2>
        <a:accent3>
          <a:srgbClr val="DE163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1547C"/>
    </a:dk1>
    <a:lt1>
      <a:srgbClr val="FFFFFF"/>
    </a:lt1>
    <a:dk2>
      <a:srgbClr val="808080"/>
    </a:dk2>
    <a:lt2>
      <a:srgbClr val="BBE0E3"/>
    </a:lt2>
    <a:accent1>
      <a:srgbClr val="01547C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02E3FD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E6D9BD"/>
    </a:accent1>
    <a:accent2>
      <a:srgbClr val="333399"/>
    </a:accent2>
    <a:accent3>
      <a:srgbClr val="EBEBFA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maulana</cp:lastModifiedBy>
  <cp:revision>0</cp:revision>
  <dcterms:created xsi:type="dcterms:W3CDTF">2017-10-26T08:03:09Z</dcterms:created>
  <dcterms:modified xsi:type="dcterms:W3CDTF">2019-10-05T04:38:33Z</dcterms:modified>
</cp:coreProperties>
</file>