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80" r:id="rId25"/>
    <p:sldId id="281" r:id="rId26"/>
    <p:sldId id="279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A242F-7C62-4A50-AB55-214F3D7A0A5A}" v="1557" dt="2019-09-28T04:04:48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F2A242F-7C62-4A50-AB55-214F3D7A0A5A}"/>
    <pc:docChg chg="addSld delSld modSld sldOrd addMainMaster delMainMaster">
      <pc:chgData name="" userId="" providerId="" clId="Web-{CF2A242F-7C62-4A50-AB55-214F3D7A0A5A}" dt="2019-09-28T04:04:48.692" v="1457" actId="14100"/>
      <pc:docMkLst>
        <pc:docMk/>
      </pc:docMkLst>
      <pc:sldChg chg="modSp mod modClrScheme chgLayout">
        <pc:chgData name="" userId="" providerId="" clId="Web-{CF2A242F-7C62-4A50-AB55-214F3D7A0A5A}" dt="2019-09-28T02:20:00.640" v="170"/>
        <pc:sldMkLst>
          <pc:docMk/>
          <pc:sldMk cId="1351651579" sldId="256"/>
        </pc:sldMkLst>
        <pc:spChg chg="mod ord">
          <ac:chgData name="" userId="" providerId="" clId="Web-{CF2A242F-7C62-4A50-AB55-214F3D7A0A5A}" dt="2019-09-28T02:20:00.640" v="170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" userId="" providerId="" clId="Web-{CF2A242F-7C62-4A50-AB55-214F3D7A0A5A}" dt="2019-09-28T02:20:00.640" v="170"/>
          <ac:spMkLst>
            <pc:docMk/>
            <pc:sldMk cId="1351651579" sldId="256"/>
            <ac:spMk id="3" creationId="{00000000-0000-0000-0000-000000000000}"/>
          </ac:spMkLst>
        </pc:spChg>
      </pc:sldChg>
      <pc:sldChg chg="modSp new mod modClrScheme chgLayout">
        <pc:chgData name="" userId="" providerId="" clId="Web-{CF2A242F-7C62-4A50-AB55-214F3D7A0A5A}" dt="2019-09-28T03:11:34.568" v="902" actId="20577"/>
        <pc:sldMkLst>
          <pc:docMk/>
          <pc:sldMk cId="598498754" sldId="257"/>
        </pc:sldMkLst>
        <pc:spChg chg="mod ord">
          <ac:chgData name="" userId="" providerId="" clId="Web-{CF2A242F-7C62-4A50-AB55-214F3D7A0A5A}" dt="2019-09-28T02:20:00.640" v="170"/>
          <ac:spMkLst>
            <pc:docMk/>
            <pc:sldMk cId="598498754" sldId="257"/>
            <ac:spMk id="2" creationId="{909A2D75-63BF-4776-8B57-0F9ECE593E2F}"/>
          </ac:spMkLst>
        </pc:spChg>
        <pc:spChg chg="mod ord">
          <ac:chgData name="" userId="" providerId="" clId="Web-{CF2A242F-7C62-4A50-AB55-214F3D7A0A5A}" dt="2019-09-28T03:11:34.568" v="902" actId="20577"/>
          <ac:spMkLst>
            <pc:docMk/>
            <pc:sldMk cId="598498754" sldId="257"/>
            <ac:spMk id="3" creationId="{2E85B206-57B6-4E70-9ECF-D69A75DD5B4D}"/>
          </ac:spMkLst>
        </pc:spChg>
      </pc:sldChg>
      <pc:sldChg chg="addSp delSp modSp new mod modClrScheme chgLayout">
        <pc:chgData name="" userId="" providerId="" clId="Web-{CF2A242F-7C62-4A50-AB55-214F3D7A0A5A}" dt="2019-09-28T03:11:58.505" v="906" actId="1076"/>
        <pc:sldMkLst>
          <pc:docMk/>
          <pc:sldMk cId="3547629942" sldId="258"/>
        </pc:sldMkLst>
        <pc:spChg chg="mod ord">
          <ac:chgData name="" userId="" providerId="" clId="Web-{CF2A242F-7C62-4A50-AB55-214F3D7A0A5A}" dt="2019-09-28T02:20:00.640" v="170"/>
          <ac:spMkLst>
            <pc:docMk/>
            <pc:sldMk cId="3547629942" sldId="258"/>
            <ac:spMk id="2" creationId="{5A16C49E-E475-4A99-9C41-51C97E376C28}"/>
          </ac:spMkLst>
        </pc:spChg>
        <pc:spChg chg="del">
          <ac:chgData name="" userId="" providerId="" clId="Web-{CF2A242F-7C62-4A50-AB55-214F3D7A0A5A}" dt="2019-09-28T02:17:27.577" v="70"/>
          <ac:spMkLst>
            <pc:docMk/>
            <pc:sldMk cId="3547629942" sldId="258"/>
            <ac:spMk id="3" creationId="{A3C91D63-3C97-455A-AE4A-5162D2BDE59A}"/>
          </ac:spMkLst>
        </pc:spChg>
        <pc:picChg chg="add mod ord">
          <ac:chgData name="" userId="" providerId="" clId="Web-{CF2A242F-7C62-4A50-AB55-214F3D7A0A5A}" dt="2019-09-28T03:11:58.505" v="906" actId="1076"/>
          <ac:picMkLst>
            <pc:docMk/>
            <pc:sldMk cId="3547629942" sldId="258"/>
            <ac:picMk id="4" creationId="{19403F2A-DBB0-4A78-A68B-E55016D85F5B}"/>
          </ac:picMkLst>
        </pc:picChg>
      </pc:sldChg>
      <pc:sldChg chg="modSp new mod modClrScheme chgLayout">
        <pc:chgData name="" userId="" providerId="" clId="Web-{CF2A242F-7C62-4A50-AB55-214F3D7A0A5A}" dt="2019-09-28T03:12:22.568" v="915" actId="20577"/>
        <pc:sldMkLst>
          <pc:docMk/>
          <pc:sldMk cId="2161016321" sldId="259"/>
        </pc:sldMkLst>
        <pc:spChg chg="mod ord">
          <ac:chgData name="" userId="" providerId="" clId="Web-{CF2A242F-7C62-4A50-AB55-214F3D7A0A5A}" dt="2019-09-28T02:20:00.640" v="170"/>
          <ac:spMkLst>
            <pc:docMk/>
            <pc:sldMk cId="2161016321" sldId="259"/>
            <ac:spMk id="2" creationId="{4327ACDD-A289-4072-9A3E-B6811CA098D1}"/>
          </ac:spMkLst>
        </pc:spChg>
        <pc:spChg chg="mod ord">
          <ac:chgData name="" userId="" providerId="" clId="Web-{CF2A242F-7C62-4A50-AB55-214F3D7A0A5A}" dt="2019-09-28T03:12:22.568" v="915" actId="20577"/>
          <ac:spMkLst>
            <pc:docMk/>
            <pc:sldMk cId="2161016321" sldId="259"/>
            <ac:spMk id="3" creationId="{C742E0E8-E66E-4C32-9DB7-50F68E67A226}"/>
          </ac:spMkLst>
        </pc:spChg>
      </pc:sldChg>
      <pc:sldChg chg="addSp delSp modSp new">
        <pc:chgData name="" userId="" providerId="" clId="Web-{CF2A242F-7C62-4A50-AB55-214F3D7A0A5A}" dt="2019-09-28T02:23:57.140" v="227" actId="14100"/>
        <pc:sldMkLst>
          <pc:docMk/>
          <pc:sldMk cId="3816242249" sldId="260"/>
        </pc:sldMkLst>
        <pc:spChg chg="mod">
          <ac:chgData name="" userId="" providerId="" clId="Web-{CF2A242F-7C62-4A50-AB55-214F3D7A0A5A}" dt="2019-09-28T02:22:33.827" v="204" actId="20577"/>
          <ac:spMkLst>
            <pc:docMk/>
            <pc:sldMk cId="3816242249" sldId="260"/>
            <ac:spMk id="2" creationId="{75E63DCC-372B-4F3B-AA06-382E04DB7824}"/>
          </ac:spMkLst>
        </pc:spChg>
        <pc:spChg chg="del">
          <ac:chgData name="" userId="" providerId="" clId="Web-{CF2A242F-7C62-4A50-AB55-214F3D7A0A5A}" dt="2019-09-28T02:22:34.078" v="205"/>
          <ac:spMkLst>
            <pc:docMk/>
            <pc:sldMk cId="3816242249" sldId="260"/>
            <ac:spMk id="3" creationId="{08790CC8-D90C-4D29-8587-4BC92F947F50}"/>
          </ac:spMkLst>
        </pc:spChg>
        <pc:spChg chg="add mod">
          <ac:chgData name="" userId="" providerId="" clId="Web-{CF2A242F-7C62-4A50-AB55-214F3D7A0A5A}" dt="2019-09-28T02:23:03.171" v="217" actId="1076"/>
          <ac:spMkLst>
            <pc:docMk/>
            <pc:sldMk cId="3816242249" sldId="260"/>
            <ac:spMk id="6" creationId="{32C915F6-7B57-4234-A6DC-838172383D66}"/>
          </ac:spMkLst>
        </pc:spChg>
        <pc:spChg chg="add del mod">
          <ac:chgData name="" userId="" providerId="" clId="Web-{CF2A242F-7C62-4A50-AB55-214F3D7A0A5A}" dt="2019-09-28T02:23:46.921" v="224"/>
          <ac:spMkLst>
            <pc:docMk/>
            <pc:sldMk cId="3816242249" sldId="260"/>
            <ac:spMk id="10" creationId="{A6D6189B-3FB5-40E6-9885-274B48ACBFE3}"/>
          </ac:spMkLst>
        </pc:spChg>
        <pc:spChg chg="add del mod">
          <ac:chgData name="" userId="" providerId="" clId="Web-{CF2A242F-7C62-4A50-AB55-214F3D7A0A5A}" dt="2019-09-28T02:23:44.437" v="223"/>
          <ac:spMkLst>
            <pc:docMk/>
            <pc:sldMk cId="3816242249" sldId="260"/>
            <ac:spMk id="13" creationId="{51EA5522-9760-4477-B942-13CBE38088A9}"/>
          </ac:spMkLst>
        </pc:spChg>
        <pc:picChg chg="add del mod ord">
          <ac:chgData name="" userId="" providerId="" clId="Web-{CF2A242F-7C62-4A50-AB55-214F3D7A0A5A}" dt="2019-09-28T02:23:39.765" v="222"/>
          <ac:picMkLst>
            <pc:docMk/>
            <pc:sldMk cId="3816242249" sldId="260"/>
            <ac:picMk id="4" creationId="{97B9DB56-F55B-41DE-B89C-4E1D5D95731B}"/>
          </ac:picMkLst>
        </pc:picChg>
        <pc:picChg chg="add mod">
          <ac:chgData name="" userId="" providerId="" clId="Web-{CF2A242F-7C62-4A50-AB55-214F3D7A0A5A}" dt="2019-09-28T02:23:57.140" v="227" actId="14100"/>
          <ac:picMkLst>
            <pc:docMk/>
            <pc:sldMk cId="3816242249" sldId="260"/>
            <ac:picMk id="8" creationId="{A380F363-3F60-4FBD-A75F-AC761F256A26}"/>
          </ac:picMkLst>
        </pc:picChg>
      </pc:sldChg>
      <pc:sldChg chg="modSp new">
        <pc:chgData name="" userId="" providerId="" clId="Web-{CF2A242F-7C62-4A50-AB55-214F3D7A0A5A}" dt="2019-09-28T03:13:51.443" v="974" actId="20577"/>
        <pc:sldMkLst>
          <pc:docMk/>
          <pc:sldMk cId="769198361" sldId="261"/>
        </pc:sldMkLst>
        <pc:spChg chg="mod">
          <ac:chgData name="" userId="" providerId="" clId="Web-{CF2A242F-7C62-4A50-AB55-214F3D7A0A5A}" dt="2019-09-28T02:24:35.348" v="232" actId="20577"/>
          <ac:spMkLst>
            <pc:docMk/>
            <pc:sldMk cId="769198361" sldId="261"/>
            <ac:spMk id="2" creationId="{8B978C07-98BC-4360-9618-07227C83E5B1}"/>
          </ac:spMkLst>
        </pc:spChg>
        <pc:spChg chg="mod">
          <ac:chgData name="" userId="" providerId="" clId="Web-{CF2A242F-7C62-4A50-AB55-214F3D7A0A5A}" dt="2019-09-28T03:13:51.443" v="974" actId="20577"/>
          <ac:spMkLst>
            <pc:docMk/>
            <pc:sldMk cId="769198361" sldId="261"/>
            <ac:spMk id="3" creationId="{AACE422E-CFBD-4F6C-8EA2-8BB4EDF83321}"/>
          </ac:spMkLst>
        </pc:spChg>
      </pc:sldChg>
      <pc:sldChg chg="modSp new">
        <pc:chgData name="" userId="" providerId="" clId="Web-{CF2A242F-7C62-4A50-AB55-214F3D7A0A5A}" dt="2019-09-28T03:27:26.150" v="1031" actId="20577"/>
        <pc:sldMkLst>
          <pc:docMk/>
          <pc:sldMk cId="1424925027" sldId="262"/>
        </pc:sldMkLst>
        <pc:spChg chg="mod">
          <ac:chgData name="" userId="" providerId="" clId="Web-{CF2A242F-7C62-4A50-AB55-214F3D7A0A5A}" dt="2019-09-28T02:26:12.129" v="267" actId="20577"/>
          <ac:spMkLst>
            <pc:docMk/>
            <pc:sldMk cId="1424925027" sldId="262"/>
            <ac:spMk id="2" creationId="{AEBC46EF-2E8A-4674-B186-B03F0DDA373F}"/>
          </ac:spMkLst>
        </pc:spChg>
        <pc:spChg chg="mod">
          <ac:chgData name="" userId="" providerId="" clId="Web-{CF2A242F-7C62-4A50-AB55-214F3D7A0A5A}" dt="2019-09-28T03:27:26.150" v="1031" actId="20577"/>
          <ac:spMkLst>
            <pc:docMk/>
            <pc:sldMk cId="1424925027" sldId="262"/>
            <ac:spMk id="3" creationId="{C645A8CF-68F6-49EC-B13A-EDBF71C3F291}"/>
          </ac:spMkLst>
        </pc:spChg>
      </pc:sldChg>
      <pc:sldChg chg="addSp delSp modSp new">
        <pc:chgData name="" userId="" providerId="" clId="Web-{CF2A242F-7C62-4A50-AB55-214F3D7A0A5A}" dt="2019-09-28T02:30:31.667" v="342" actId="1076"/>
        <pc:sldMkLst>
          <pc:docMk/>
          <pc:sldMk cId="2672624898" sldId="263"/>
        </pc:sldMkLst>
        <pc:spChg chg="mod">
          <ac:chgData name="" userId="" providerId="" clId="Web-{CF2A242F-7C62-4A50-AB55-214F3D7A0A5A}" dt="2019-09-28T02:28:26.542" v="333" actId="20577"/>
          <ac:spMkLst>
            <pc:docMk/>
            <pc:sldMk cId="2672624898" sldId="263"/>
            <ac:spMk id="2" creationId="{AF8F1DD1-237C-4D98-B5D8-682B5BEADFB8}"/>
          </ac:spMkLst>
        </pc:spChg>
        <pc:spChg chg="del">
          <ac:chgData name="" userId="" providerId="" clId="Web-{CF2A242F-7C62-4A50-AB55-214F3D7A0A5A}" dt="2019-09-28T02:30:15.667" v="334"/>
          <ac:spMkLst>
            <pc:docMk/>
            <pc:sldMk cId="2672624898" sldId="263"/>
            <ac:spMk id="3" creationId="{B4B0CE3E-C4B3-4332-9C95-1F6F0988DFF4}"/>
          </ac:spMkLst>
        </pc:spChg>
        <pc:spChg chg="add mod">
          <ac:chgData name="" userId="" providerId="" clId="Web-{CF2A242F-7C62-4A50-AB55-214F3D7A0A5A}" dt="2019-09-28T02:30:26.089" v="340" actId="1076"/>
          <ac:spMkLst>
            <pc:docMk/>
            <pc:sldMk cId="2672624898" sldId="263"/>
            <ac:spMk id="6" creationId="{9BC429CF-56D4-453A-B6B3-12162C4DAFBE}"/>
          </ac:spMkLst>
        </pc:spChg>
        <pc:picChg chg="add mod ord">
          <ac:chgData name="" userId="" providerId="" clId="Web-{CF2A242F-7C62-4A50-AB55-214F3D7A0A5A}" dt="2019-09-28T02:30:31.667" v="342" actId="1076"/>
          <ac:picMkLst>
            <pc:docMk/>
            <pc:sldMk cId="2672624898" sldId="263"/>
            <ac:picMk id="4" creationId="{01A16867-B876-41E7-AC1A-4141D79CA8C0}"/>
          </ac:picMkLst>
        </pc:picChg>
      </pc:sldChg>
      <pc:sldChg chg="modSp new">
        <pc:chgData name="" userId="" providerId="" clId="Web-{CF2A242F-7C62-4A50-AB55-214F3D7A0A5A}" dt="2019-09-28T03:29:17.447" v="1043" actId="20577"/>
        <pc:sldMkLst>
          <pc:docMk/>
          <pc:sldMk cId="1566313826" sldId="264"/>
        </pc:sldMkLst>
        <pc:spChg chg="mod">
          <ac:chgData name="" userId="" providerId="" clId="Web-{CF2A242F-7C62-4A50-AB55-214F3D7A0A5A}" dt="2019-09-28T02:36:02.047" v="350" actId="20577"/>
          <ac:spMkLst>
            <pc:docMk/>
            <pc:sldMk cId="1566313826" sldId="264"/>
            <ac:spMk id="2" creationId="{F13C57E0-49F5-42CA-8346-328235B5186E}"/>
          </ac:spMkLst>
        </pc:spChg>
        <pc:spChg chg="mod">
          <ac:chgData name="" userId="" providerId="" clId="Web-{CF2A242F-7C62-4A50-AB55-214F3D7A0A5A}" dt="2019-09-28T03:29:17.447" v="1043" actId="20577"/>
          <ac:spMkLst>
            <pc:docMk/>
            <pc:sldMk cId="1566313826" sldId="264"/>
            <ac:spMk id="3" creationId="{6B59A699-9639-4759-B3BC-82F9B8798215}"/>
          </ac:spMkLst>
        </pc:spChg>
      </pc:sldChg>
      <pc:sldChg chg="modSp new">
        <pc:chgData name="" userId="" providerId="" clId="Web-{CF2A242F-7C62-4A50-AB55-214F3D7A0A5A}" dt="2019-09-28T03:30:00.322" v="1063" actId="20577"/>
        <pc:sldMkLst>
          <pc:docMk/>
          <pc:sldMk cId="1007799974" sldId="265"/>
        </pc:sldMkLst>
        <pc:spChg chg="mod">
          <ac:chgData name="" userId="" providerId="" clId="Web-{CF2A242F-7C62-4A50-AB55-214F3D7A0A5A}" dt="2019-09-28T02:37:57.422" v="372" actId="20577"/>
          <ac:spMkLst>
            <pc:docMk/>
            <pc:sldMk cId="1007799974" sldId="265"/>
            <ac:spMk id="2" creationId="{15231E3C-D2A1-4DA1-901D-B2C48C971200}"/>
          </ac:spMkLst>
        </pc:spChg>
        <pc:spChg chg="mod">
          <ac:chgData name="" userId="" providerId="" clId="Web-{CF2A242F-7C62-4A50-AB55-214F3D7A0A5A}" dt="2019-09-28T03:30:00.322" v="1063" actId="20577"/>
          <ac:spMkLst>
            <pc:docMk/>
            <pc:sldMk cId="1007799974" sldId="265"/>
            <ac:spMk id="3" creationId="{F270F9C7-CF82-4F7F-9920-A1D5564E1507}"/>
          </ac:spMkLst>
        </pc:spChg>
      </pc:sldChg>
      <pc:sldChg chg="modSp new">
        <pc:chgData name="" userId="" providerId="" clId="Web-{CF2A242F-7C62-4A50-AB55-214F3D7A0A5A}" dt="2019-09-28T03:30:39.431" v="1079" actId="20577"/>
        <pc:sldMkLst>
          <pc:docMk/>
          <pc:sldMk cId="2682686935" sldId="266"/>
        </pc:sldMkLst>
        <pc:spChg chg="mod">
          <ac:chgData name="" userId="" providerId="" clId="Web-{CF2A242F-7C62-4A50-AB55-214F3D7A0A5A}" dt="2019-09-28T02:41:09.424" v="388" actId="20577"/>
          <ac:spMkLst>
            <pc:docMk/>
            <pc:sldMk cId="2682686935" sldId="266"/>
            <ac:spMk id="2" creationId="{2EDBEF94-3665-4DD6-9270-BD37DEE85B30}"/>
          </ac:spMkLst>
        </pc:spChg>
        <pc:spChg chg="mod">
          <ac:chgData name="" userId="" providerId="" clId="Web-{CF2A242F-7C62-4A50-AB55-214F3D7A0A5A}" dt="2019-09-28T03:30:39.431" v="1079" actId="20577"/>
          <ac:spMkLst>
            <pc:docMk/>
            <pc:sldMk cId="2682686935" sldId="266"/>
            <ac:spMk id="3" creationId="{BC8F21DA-EF0C-4E3C-8BF2-0ED4B0BD06A8}"/>
          </ac:spMkLst>
        </pc:spChg>
      </pc:sldChg>
      <pc:sldChg chg="modSp new">
        <pc:chgData name="" userId="" providerId="" clId="Web-{CF2A242F-7C62-4A50-AB55-214F3D7A0A5A}" dt="2019-09-28T03:34:51.746" v="1112" actId="20577"/>
        <pc:sldMkLst>
          <pc:docMk/>
          <pc:sldMk cId="2960314817" sldId="267"/>
        </pc:sldMkLst>
        <pc:spChg chg="mod">
          <ac:chgData name="" userId="" providerId="" clId="Web-{CF2A242F-7C62-4A50-AB55-214F3D7A0A5A}" dt="2019-09-28T02:42:04.815" v="438" actId="20577"/>
          <ac:spMkLst>
            <pc:docMk/>
            <pc:sldMk cId="2960314817" sldId="267"/>
            <ac:spMk id="2" creationId="{231461B7-AB20-43D5-ABD8-0247B9C66D74}"/>
          </ac:spMkLst>
        </pc:spChg>
        <pc:spChg chg="mod">
          <ac:chgData name="" userId="" providerId="" clId="Web-{CF2A242F-7C62-4A50-AB55-214F3D7A0A5A}" dt="2019-09-28T03:34:51.746" v="1112" actId="20577"/>
          <ac:spMkLst>
            <pc:docMk/>
            <pc:sldMk cId="2960314817" sldId="267"/>
            <ac:spMk id="3" creationId="{FCC3838F-732F-4D42-97F2-BE632FB3E883}"/>
          </ac:spMkLst>
        </pc:spChg>
      </pc:sldChg>
      <pc:sldChg chg="addSp delSp modSp new">
        <pc:chgData name="" userId="" providerId="" clId="Web-{CF2A242F-7C62-4A50-AB55-214F3D7A0A5A}" dt="2019-09-28T02:46:49.799" v="521" actId="1076"/>
        <pc:sldMkLst>
          <pc:docMk/>
          <pc:sldMk cId="457239189" sldId="268"/>
        </pc:sldMkLst>
        <pc:spChg chg="del mod">
          <ac:chgData name="" userId="" providerId="" clId="Web-{CF2A242F-7C62-4A50-AB55-214F3D7A0A5A}" dt="2019-09-28T02:43:07.768" v="467"/>
          <ac:spMkLst>
            <pc:docMk/>
            <pc:sldMk cId="457239189" sldId="268"/>
            <ac:spMk id="2" creationId="{EBAE3F39-383B-4246-BAF4-99C66DAF0175}"/>
          </ac:spMkLst>
        </pc:spChg>
        <pc:spChg chg="del">
          <ac:chgData name="" userId="" providerId="" clId="Web-{CF2A242F-7C62-4A50-AB55-214F3D7A0A5A}" dt="2019-09-28T02:43:06.486" v="466"/>
          <ac:spMkLst>
            <pc:docMk/>
            <pc:sldMk cId="457239189" sldId="268"/>
            <ac:spMk id="3" creationId="{6ED7859C-A176-4014-B2E7-E9D2FDE9ECB6}"/>
          </ac:spMkLst>
        </pc:spChg>
        <pc:spChg chg="add mod">
          <ac:chgData name="" userId="" providerId="" clId="Web-{CF2A242F-7C62-4A50-AB55-214F3D7A0A5A}" dt="2019-09-28T02:43:41.283" v="475" actId="20577"/>
          <ac:spMkLst>
            <pc:docMk/>
            <pc:sldMk cId="457239189" sldId="268"/>
            <ac:spMk id="5" creationId="{B8B01916-F8E2-4E5B-BA73-53E12DB14069}"/>
          </ac:spMkLst>
        </pc:spChg>
        <pc:spChg chg="add del mod">
          <ac:chgData name="" userId="" providerId="" clId="Web-{CF2A242F-7C62-4A50-AB55-214F3D7A0A5A}" dt="2019-09-28T02:44:42.205" v="492"/>
          <ac:spMkLst>
            <pc:docMk/>
            <pc:sldMk cId="457239189" sldId="268"/>
            <ac:spMk id="8" creationId="{8138079E-9700-48B7-A936-BBECB5C22411}"/>
          </ac:spMkLst>
        </pc:spChg>
        <pc:spChg chg="add del mod">
          <ac:chgData name="" userId="" providerId="" clId="Web-{CF2A242F-7C62-4A50-AB55-214F3D7A0A5A}" dt="2019-09-28T02:44:49.580" v="496"/>
          <ac:spMkLst>
            <pc:docMk/>
            <pc:sldMk cId="457239189" sldId="268"/>
            <ac:spMk id="12" creationId="{22A58FF1-68C9-4B39-B652-E904557F6444}"/>
          </ac:spMkLst>
        </pc:spChg>
        <pc:spChg chg="add del mod">
          <ac:chgData name="" userId="" providerId="" clId="Web-{CF2A242F-7C62-4A50-AB55-214F3D7A0A5A}" dt="2019-09-28T02:45:15.596" v="501"/>
          <ac:spMkLst>
            <pc:docMk/>
            <pc:sldMk cId="457239189" sldId="268"/>
            <ac:spMk id="16" creationId="{CEE66E93-0389-4B83-9402-0FDD41A3972A}"/>
          </ac:spMkLst>
        </pc:spChg>
        <pc:spChg chg="add del mod">
          <ac:chgData name="" userId="" providerId="" clId="Web-{CF2A242F-7C62-4A50-AB55-214F3D7A0A5A}" dt="2019-09-28T02:46:30.018" v="513"/>
          <ac:spMkLst>
            <pc:docMk/>
            <pc:sldMk cId="457239189" sldId="268"/>
            <ac:spMk id="20" creationId="{4146FF58-3004-49E3-84A1-D2DF25972E67}"/>
          </ac:spMkLst>
        </pc:spChg>
        <pc:picChg chg="add mod">
          <ac:chgData name="" userId="" providerId="" clId="Web-{CF2A242F-7C62-4A50-AB55-214F3D7A0A5A}" dt="2019-09-28T02:45:28.111" v="505" actId="14100"/>
          <ac:picMkLst>
            <pc:docMk/>
            <pc:sldMk cId="457239189" sldId="268"/>
            <ac:picMk id="6" creationId="{43117522-C0C1-4A47-A2A2-190C98BC93D9}"/>
          </ac:picMkLst>
        </pc:picChg>
        <pc:picChg chg="add mod">
          <ac:chgData name="" userId="" providerId="" clId="Web-{CF2A242F-7C62-4A50-AB55-214F3D7A0A5A}" dt="2019-09-28T02:46:44.580" v="519" actId="1076"/>
          <ac:picMkLst>
            <pc:docMk/>
            <pc:sldMk cId="457239189" sldId="268"/>
            <ac:picMk id="10" creationId="{F61322A8-FA60-45AA-9CA3-9827A83F62A2}"/>
          </ac:picMkLst>
        </pc:picChg>
        <pc:picChg chg="add mod">
          <ac:chgData name="" userId="" providerId="" clId="Web-{CF2A242F-7C62-4A50-AB55-214F3D7A0A5A}" dt="2019-09-28T02:46:49.799" v="521" actId="1076"/>
          <ac:picMkLst>
            <pc:docMk/>
            <pc:sldMk cId="457239189" sldId="268"/>
            <ac:picMk id="14" creationId="{5ACF326D-D25A-4209-9099-8AE9D3282F96}"/>
          </ac:picMkLst>
        </pc:picChg>
        <pc:picChg chg="add mod">
          <ac:chgData name="" userId="" providerId="" clId="Web-{CF2A242F-7C62-4A50-AB55-214F3D7A0A5A}" dt="2019-09-28T02:46:47.158" v="520" actId="14100"/>
          <ac:picMkLst>
            <pc:docMk/>
            <pc:sldMk cId="457239189" sldId="268"/>
            <ac:picMk id="18" creationId="{95C0A148-D9BE-46F9-8D14-34684E29C52A}"/>
          </ac:picMkLst>
        </pc:picChg>
      </pc:sldChg>
      <pc:sldChg chg="modSp new del">
        <pc:chgData name="" userId="" providerId="" clId="Web-{CF2A242F-7C62-4A50-AB55-214F3D7A0A5A}" dt="2019-09-28T03:38:34.886" v="1134"/>
        <pc:sldMkLst>
          <pc:docMk/>
          <pc:sldMk cId="3592299327" sldId="269"/>
        </pc:sldMkLst>
        <pc:spChg chg="mod">
          <ac:chgData name="" userId="" providerId="" clId="Web-{CF2A242F-7C62-4A50-AB55-214F3D7A0A5A}" dt="2019-09-28T02:48:09.502" v="526" actId="20577"/>
          <ac:spMkLst>
            <pc:docMk/>
            <pc:sldMk cId="3592299327" sldId="269"/>
            <ac:spMk id="2" creationId="{E5E5195B-D831-4470-8F9D-D68377192E4C}"/>
          </ac:spMkLst>
        </pc:spChg>
        <pc:spChg chg="mod">
          <ac:chgData name="" userId="" providerId="" clId="Web-{CF2A242F-7C62-4A50-AB55-214F3D7A0A5A}" dt="2019-09-28T03:38:34.246" v="1132" actId="20577"/>
          <ac:spMkLst>
            <pc:docMk/>
            <pc:sldMk cId="3592299327" sldId="269"/>
            <ac:spMk id="3" creationId="{F312269D-2C7E-423C-ACC6-111B7EC36511}"/>
          </ac:spMkLst>
        </pc:spChg>
      </pc:sldChg>
      <pc:sldChg chg="modSp new">
        <pc:chgData name="" userId="" providerId="" clId="Web-{CF2A242F-7C62-4A50-AB55-214F3D7A0A5A}" dt="2019-09-28T03:40:38.433" v="1139" actId="20577"/>
        <pc:sldMkLst>
          <pc:docMk/>
          <pc:sldMk cId="3886751505" sldId="270"/>
        </pc:sldMkLst>
        <pc:spChg chg="mod">
          <ac:chgData name="" userId="" providerId="" clId="Web-{CF2A242F-7C62-4A50-AB55-214F3D7A0A5A}" dt="2019-09-28T02:48:53.940" v="558" actId="20577"/>
          <ac:spMkLst>
            <pc:docMk/>
            <pc:sldMk cId="3886751505" sldId="270"/>
            <ac:spMk id="2" creationId="{B14AF434-838D-4481-9186-281515D3B62A}"/>
          </ac:spMkLst>
        </pc:spChg>
        <pc:spChg chg="mod">
          <ac:chgData name="" userId="" providerId="" clId="Web-{CF2A242F-7C62-4A50-AB55-214F3D7A0A5A}" dt="2019-09-28T03:40:38.433" v="1139" actId="20577"/>
          <ac:spMkLst>
            <pc:docMk/>
            <pc:sldMk cId="3886751505" sldId="270"/>
            <ac:spMk id="3" creationId="{9D241894-FC15-4BB5-A7C9-805EEB0095B1}"/>
          </ac:spMkLst>
        </pc:spChg>
      </pc:sldChg>
      <pc:sldChg chg="modSp new">
        <pc:chgData name="" userId="" providerId="" clId="Web-{CF2A242F-7C62-4A50-AB55-214F3D7A0A5A}" dt="2019-09-28T03:42:51.031" v="1225" actId="20577"/>
        <pc:sldMkLst>
          <pc:docMk/>
          <pc:sldMk cId="1396499419" sldId="271"/>
        </pc:sldMkLst>
        <pc:spChg chg="mod">
          <ac:chgData name="" userId="" providerId="" clId="Web-{CF2A242F-7C62-4A50-AB55-214F3D7A0A5A}" dt="2019-09-28T02:50:10.283" v="592" actId="20577"/>
          <ac:spMkLst>
            <pc:docMk/>
            <pc:sldMk cId="1396499419" sldId="271"/>
            <ac:spMk id="2" creationId="{0F05071E-29BA-4080-B91E-C5391EA86D41}"/>
          </ac:spMkLst>
        </pc:spChg>
        <pc:spChg chg="mod">
          <ac:chgData name="" userId="" providerId="" clId="Web-{CF2A242F-7C62-4A50-AB55-214F3D7A0A5A}" dt="2019-09-28T03:42:51.031" v="1225" actId="20577"/>
          <ac:spMkLst>
            <pc:docMk/>
            <pc:sldMk cId="1396499419" sldId="271"/>
            <ac:spMk id="3" creationId="{30F52FC8-EDB6-47C8-AB2E-8F7C56D8A7CA}"/>
          </ac:spMkLst>
        </pc:spChg>
      </pc:sldChg>
      <pc:sldChg chg="addSp delSp modSp new">
        <pc:chgData name="" userId="" providerId="" clId="Web-{CF2A242F-7C62-4A50-AB55-214F3D7A0A5A}" dt="2019-09-28T03:42:59.031" v="1227" actId="14100"/>
        <pc:sldMkLst>
          <pc:docMk/>
          <pc:sldMk cId="3299965886" sldId="272"/>
        </pc:sldMkLst>
        <pc:spChg chg="mod">
          <ac:chgData name="" userId="" providerId="" clId="Web-{CF2A242F-7C62-4A50-AB55-214F3D7A0A5A}" dt="2019-09-28T02:53:26.206" v="622" actId="20577"/>
          <ac:spMkLst>
            <pc:docMk/>
            <pc:sldMk cId="3299965886" sldId="272"/>
            <ac:spMk id="2" creationId="{F26A79F7-074B-462F-A2B9-515912192E20}"/>
          </ac:spMkLst>
        </pc:spChg>
        <pc:spChg chg="del">
          <ac:chgData name="" userId="" providerId="" clId="Web-{CF2A242F-7C62-4A50-AB55-214F3D7A0A5A}" dt="2019-09-28T02:53:05.987" v="618"/>
          <ac:spMkLst>
            <pc:docMk/>
            <pc:sldMk cId="3299965886" sldId="272"/>
            <ac:spMk id="3" creationId="{FE61D623-6B18-47D8-966F-B9A35F08F6E9}"/>
          </ac:spMkLst>
        </pc:spChg>
        <pc:picChg chg="add mod ord">
          <ac:chgData name="" userId="" providerId="" clId="Web-{CF2A242F-7C62-4A50-AB55-214F3D7A0A5A}" dt="2019-09-28T03:42:59.031" v="1227" actId="14100"/>
          <ac:picMkLst>
            <pc:docMk/>
            <pc:sldMk cId="3299965886" sldId="272"/>
            <ac:picMk id="4" creationId="{3195C6A7-E440-4A34-AFF9-D36148C8C738}"/>
          </ac:picMkLst>
        </pc:picChg>
      </pc:sldChg>
      <pc:sldChg chg="modSp new">
        <pc:chgData name="" userId="" providerId="" clId="Web-{CF2A242F-7C62-4A50-AB55-214F3D7A0A5A}" dt="2019-09-28T03:43:54.906" v="1240" actId="20577"/>
        <pc:sldMkLst>
          <pc:docMk/>
          <pc:sldMk cId="3361040402" sldId="273"/>
        </pc:sldMkLst>
        <pc:spChg chg="mod">
          <ac:chgData name="" userId="" providerId="" clId="Web-{CF2A242F-7C62-4A50-AB55-214F3D7A0A5A}" dt="2019-09-28T02:54:23.331" v="640" actId="20577"/>
          <ac:spMkLst>
            <pc:docMk/>
            <pc:sldMk cId="3361040402" sldId="273"/>
            <ac:spMk id="2" creationId="{6E3C2607-3414-44FE-9C7D-7D3D32F41CB7}"/>
          </ac:spMkLst>
        </pc:spChg>
        <pc:spChg chg="mod">
          <ac:chgData name="" userId="" providerId="" clId="Web-{CF2A242F-7C62-4A50-AB55-214F3D7A0A5A}" dt="2019-09-28T03:43:54.906" v="1240" actId="20577"/>
          <ac:spMkLst>
            <pc:docMk/>
            <pc:sldMk cId="3361040402" sldId="273"/>
            <ac:spMk id="3" creationId="{B4662AE1-1222-4B00-9554-BC001EAAC3FC}"/>
          </ac:spMkLst>
        </pc:spChg>
      </pc:sldChg>
      <pc:sldChg chg="modSp new">
        <pc:chgData name="" userId="" providerId="" clId="Web-{CF2A242F-7C62-4A50-AB55-214F3D7A0A5A}" dt="2019-09-28T03:48:03.705" v="1292" actId="20577"/>
        <pc:sldMkLst>
          <pc:docMk/>
          <pc:sldMk cId="1269191799" sldId="274"/>
        </pc:sldMkLst>
        <pc:spChg chg="mod">
          <ac:chgData name="" userId="" providerId="" clId="Web-{CF2A242F-7C62-4A50-AB55-214F3D7A0A5A}" dt="2019-09-28T03:46:57.689" v="1276" actId="20577"/>
          <ac:spMkLst>
            <pc:docMk/>
            <pc:sldMk cId="1269191799" sldId="274"/>
            <ac:spMk id="2" creationId="{3B3AA34B-6B91-4B1A-9D2A-E6ED4F8C9D34}"/>
          </ac:spMkLst>
        </pc:spChg>
        <pc:spChg chg="mod">
          <ac:chgData name="" userId="" providerId="" clId="Web-{CF2A242F-7C62-4A50-AB55-214F3D7A0A5A}" dt="2019-09-28T03:48:03.705" v="1292" actId="20577"/>
          <ac:spMkLst>
            <pc:docMk/>
            <pc:sldMk cId="1269191799" sldId="274"/>
            <ac:spMk id="3" creationId="{8F7B662A-C357-4614-BD59-D6994E3533D9}"/>
          </ac:spMkLst>
        </pc:spChg>
      </pc:sldChg>
      <pc:sldChg chg="modSp new">
        <pc:chgData name="" userId="" providerId="" clId="Web-{CF2A242F-7C62-4A50-AB55-214F3D7A0A5A}" dt="2019-09-28T03:50:23.987" v="1315" actId="20577"/>
        <pc:sldMkLst>
          <pc:docMk/>
          <pc:sldMk cId="3344078070" sldId="275"/>
        </pc:sldMkLst>
        <pc:spChg chg="mod">
          <ac:chgData name="" userId="" providerId="" clId="Web-{CF2A242F-7C62-4A50-AB55-214F3D7A0A5A}" dt="2019-09-28T02:55:57.597" v="668" actId="20577"/>
          <ac:spMkLst>
            <pc:docMk/>
            <pc:sldMk cId="3344078070" sldId="275"/>
            <ac:spMk id="2" creationId="{57D844F1-8934-4FE8-8AF3-90F821283D5A}"/>
          </ac:spMkLst>
        </pc:spChg>
        <pc:spChg chg="mod">
          <ac:chgData name="" userId="" providerId="" clId="Web-{CF2A242F-7C62-4A50-AB55-214F3D7A0A5A}" dt="2019-09-28T03:50:23.987" v="1315" actId="20577"/>
          <ac:spMkLst>
            <pc:docMk/>
            <pc:sldMk cId="3344078070" sldId="275"/>
            <ac:spMk id="3" creationId="{E80265F1-0EC9-45C6-9050-46EA9CD9D907}"/>
          </ac:spMkLst>
        </pc:spChg>
      </pc:sldChg>
      <pc:sldChg chg="addSp delSp modSp new ord">
        <pc:chgData name="" userId="" providerId="" clId="Web-{CF2A242F-7C62-4A50-AB55-214F3D7A0A5A}" dt="2019-09-28T03:06:07.708" v="836"/>
        <pc:sldMkLst>
          <pc:docMk/>
          <pc:sldMk cId="3956052386" sldId="276"/>
        </pc:sldMkLst>
        <pc:spChg chg="mod">
          <ac:chgData name="" userId="" providerId="" clId="Web-{CF2A242F-7C62-4A50-AB55-214F3D7A0A5A}" dt="2019-09-28T02:59:39.129" v="731" actId="20577"/>
          <ac:spMkLst>
            <pc:docMk/>
            <pc:sldMk cId="3956052386" sldId="276"/>
            <ac:spMk id="2" creationId="{48DFB518-B8EB-40E3-8E71-92E89B10B6CD}"/>
          </ac:spMkLst>
        </pc:spChg>
        <pc:spChg chg="del">
          <ac:chgData name="" userId="" providerId="" clId="Web-{CF2A242F-7C62-4A50-AB55-214F3D7A0A5A}" dt="2019-09-28T02:58:35.239" v="719"/>
          <ac:spMkLst>
            <pc:docMk/>
            <pc:sldMk cId="3956052386" sldId="276"/>
            <ac:spMk id="3" creationId="{B9EC4A04-C016-41E7-BDFD-7A3FBCBD5C2C}"/>
          </ac:spMkLst>
        </pc:spChg>
        <pc:spChg chg="add mod">
          <ac:chgData name="" userId="" providerId="" clId="Web-{CF2A242F-7C62-4A50-AB55-214F3D7A0A5A}" dt="2019-09-28T02:59:26.817" v="724" actId="1076"/>
          <ac:spMkLst>
            <pc:docMk/>
            <pc:sldMk cId="3956052386" sldId="276"/>
            <ac:spMk id="6" creationId="{143E7BBF-E659-44CA-8CE7-166D16D55245}"/>
          </ac:spMkLst>
        </pc:spChg>
        <pc:picChg chg="add mod">
          <ac:chgData name="" userId="" providerId="" clId="Web-{CF2A242F-7C62-4A50-AB55-214F3D7A0A5A}" dt="2019-09-28T03:01:14.129" v="798" actId="1076"/>
          <ac:picMkLst>
            <pc:docMk/>
            <pc:sldMk cId="3956052386" sldId="276"/>
            <ac:picMk id="4" creationId="{C67518A6-4CA0-4CDF-9B93-E313549431EB}"/>
          </ac:picMkLst>
        </pc:picChg>
      </pc:sldChg>
      <pc:sldChg chg="modSp new">
        <pc:chgData name="" userId="" providerId="" clId="Web-{CF2A242F-7C62-4A50-AB55-214F3D7A0A5A}" dt="2019-09-28T03:52:44.347" v="1326" actId="20577"/>
        <pc:sldMkLst>
          <pc:docMk/>
          <pc:sldMk cId="3789008667" sldId="277"/>
        </pc:sldMkLst>
        <pc:spChg chg="mod">
          <ac:chgData name="" userId="" providerId="" clId="Web-{CF2A242F-7C62-4A50-AB55-214F3D7A0A5A}" dt="2019-09-28T03:00:04.254" v="736" actId="20577"/>
          <ac:spMkLst>
            <pc:docMk/>
            <pc:sldMk cId="3789008667" sldId="277"/>
            <ac:spMk id="2" creationId="{4B3B0E25-C925-47AA-81A8-59124CDBD14F}"/>
          </ac:spMkLst>
        </pc:spChg>
        <pc:spChg chg="mod">
          <ac:chgData name="" userId="" providerId="" clId="Web-{CF2A242F-7C62-4A50-AB55-214F3D7A0A5A}" dt="2019-09-28T03:52:44.347" v="1326" actId="20577"/>
          <ac:spMkLst>
            <pc:docMk/>
            <pc:sldMk cId="3789008667" sldId="277"/>
            <ac:spMk id="3" creationId="{8BD3F894-8751-4C5E-A344-71030CB7FCA3}"/>
          </ac:spMkLst>
        </pc:spChg>
      </pc:sldChg>
      <pc:sldChg chg="modSp new">
        <pc:chgData name="" userId="" providerId="" clId="Web-{CF2A242F-7C62-4A50-AB55-214F3D7A0A5A}" dt="2019-09-28T03:56:30.284" v="1336" actId="20577"/>
        <pc:sldMkLst>
          <pc:docMk/>
          <pc:sldMk cId="2628222929" sldId="278"/>
        </pc:sldMkLst>
        <pc:spChg chg="mod">
          <ac:chgData name="" userId="" providerId="" clId="Web-{CF2A242F-7C62-4A50-AB55-214F3D7A0A5A}" dt="2019-09-28T03:00:53.239" v="776" actId="20577"/>
          <ac:spMkLst>
            <pc:docMk/>
            <pc:sldMk cId="2628222929" sldId="278"/>
            <ac:spMk id="2" creationId="{EFE17D9C-375F-43ED-9127-9EDB6F339938}"/>
          </ac:spMkLst>
        </pc:spChg>
        <pc:spChg chg="mod">
          <ac:chgData name="" userId="" providerId="" clId="Web-{CF2A242F-7C62-4A50-AB55-214F3D7A0A5A}" dt="2019-09-28T03:56:30.284" v="1336" actId="20577"/>
          <ac:spMkLst>
            <pc:docMk/>
            <pc:sldMk cId="2628222929" sldId="278"/>
            <ac:spMk id="3" creationId="{EC523DCA-7C46-4F48-A6DB-6275FD234B94}"/>
          </ac:spMkLst>
        </pc:spChg>
      </pc:sldChg>
      <pc:sldChg chg="modSp new">
        <pc:chgData name="" userId="" providerId="" clId="Web-{CF2A242F-7C62-4A50-AB55-214F3D7A0A5A}" dt="2019-09-28T03:58:34.550" v="1352" actId="20577"/>
        <pc:sldMkLst>
          <pc:docMk/>
          <pc:sldMk cId="289572309" sldId="279"/>
        </pc:sldMkLst>
        <pc:spChg chg="mod">
          <ac:chgData name="" userId="" providerId="" clId="Web-{CF2A242F-7C62-4A50-AB55-214F3D7A0A5A}" dt="2019-09-28T03:01:35.520" v="802" actId="20577"/>
          <ac:spMkLst>
            <pc:docMk/>
            <pc:sldMk cId="289572309" sldId="279"/>
            <ac:spMk id="2" creationId="{973DE1DD-038A-4180-AEE1-23C0E2F58D49}"/>
          </ac:spMkLst>
        </pc:spChg>
        <pc:spChg chg="mod">
          <ac:chgData name="" userId="" providerId="" clId="Web-{CF2A242F-7C62-4A50-AB55-214F3D7A0A5A}" dt="2019-09-28T03:58:34.550" v="1352" actId="20577"/>
          <ac:spMkLst>
            <pc:docMk/>
            <pc:sldMk cId="289572309" sldId="279"/>
            <ac:spMk id="3" creationId="{88F80D93-88DD-4E8B-93D7-EE3FF67F54C5}"/>
          </ac:spMkLst>
        </pc:spChg>
      </pc:sldChg>
      <pc:sldChg chg="addSp delSp modSp new ord">
        <pc:chgData name="" userId="" providerId="" clId="Web-{CF2A242F-7C62-4A50-AB55-214F3D7A0A5A}" dt="2019-09-28T03:06:05.567" v="835" actId="20577"/>
        <pc:sldMkLst>
          <pc:docMk/>
          <pc:sldMk cId="3753410729" sldId="280"/>
        </pc:sldMkLst>
        <pc:spChg chg="mod">
          <ac:chgData name="" userId="" providerId="" clId="Web-{CF2A242F-7C62-4A50-AB55-214F3D7A0A5A}" dt="2019-09-28T03:06:05.567" v="835" actId="20577"/>
          <ac:spMkLst>
            <pc:docMk/>
            <pc:sldMk cId="3753410729" sldId="280"/>
            <ac:spMk id="2" creationId="{4D0CCF98-B22D-4ADE-834F-D91ABEE438E9}"/>
          </ac:spMkLst>
        </pc:spChg>
        <pc:spChg chg="del">
          <ac:chgData name="" userId="" providerId="" clId="Web-{CF2A242F-7C62-4A50-AB55-214F3D7A0A5A}" dt="2019-09-28T03:05:40.036" v="826"/>
          <ac:spMkLst>
            <pc:docMk/>
            <pc:sldMk cId="3753410729" sldId="280"/>
            <ac:spMk id="3" creationId="{F2473C3E-BEC5-4021-8074-6E7344B0B8E6}"/>
          </ac:spMkLst>
        </pc:spChg>
        <pc:picChg chg="add mod ord">
          <ac:chgData name="" userId="" providerId="" clId="Web-{CF2A242F-7C62-4A50-AB55-214F3D7A0A5A}" dt="2019-09-28T03:05:53.614" v="830" actId="1076"/>
          <ac:picMkLst>
            <pc:docMk/>
            <pc:sldMk cId="3753410729" sldId="280"/>
            <ac:picMk id="4" creationId="{DE191997-BFDA-4AEF-BE8A-F07CF4EE8CB0}"/>
          </ac:picMkLst>
        </pc:picChg>
      </pc:sldChg>
      <pc:sldChg chg="addSp delSp modSp new">
        <pc:chgData name="" userId="" providerId="" clId="Web-{CF2A242F-7C62-4A50-AB55-214F3D7A0A5A}" dt="2019-09-28T03:09:54.411" v="846" actId="14100"/>
        <pc:sldMkLst>
          <pc:docMk/>
          <pc:sldMk cId="2801114371" sldId="281"/>
        </pc:sldMkLst>
        <pc:spChg chg="mod">
          <ac:chgData name="" userId="" providerId="" clId="Web-{CF2A242F-7C62-4A50-AB55-214F3D7A0A5A}" dt="2019-09-28T03:09:46.989" v="843" actId="20577"/>
          <ac:spMkLst>
            <pc:docMk/>
            <pc:sldMk cId="2801114371" sldId="281"/>
            <ac:spMk id="2" creationId="{E42FE8CD-A797-4240-9346-2496D6844B42}"/>
          </ac:spMkLst>
        </pc:spChg>
        <pc:spChg chg="del">
          <ac:chgData name="" userId="" providerId="" clId="Web-{CF2A242F-7C62-4A50-AB55-214F3D7A0A5A}" dt="2019-09-28T03:09:36.239" v="838"/>
          <ac:spMkLst>
            <pc:docMk/>
            <pc:sldMk cId="2801114371" sldId="281"/>
            <ac:spMk id="3" creationId="{9878A00D-B84A-4E9B-B1E5-9CC58EE4756B}"/>
          </ac:spMkLst>
        </pc:spChg>
        <pc:picChg chg="add mod ord">
          <ac:chgData name="" userId="" providerId="" clId="Web-{CF2A242F-7C62-4A50-AB55-214F3D7A0A5A}" dt="2019-09-28T03:09:54.411" v="846" actId="14100"/>
          <ac:picMkLst>
            <pc:docMk/>
            <pc:sldMk cId="2801114371" sldId="281"/>
            <ac:picMk id="4" creationId="{084D0546-D220-4E4D-ACAE-8A618CF98202}"/>
          </ac:picMkLst>
        </pc:picChg>
      </pc:sldChg>
      <pc:sldChg chg="modSp new">
        <pc:chgData name="" userId="" providerId="" clId="Web-{CF2A242F-7C62-4A50-AB55-214F3D7A0A5A}" dt="2019-09-28T03:14:47.536" v="1024" actId="20577"/>
        <pc:sldMkLst>
          <pc:docMk/>
          <pc:sldMk cId="575881549" sldId="282"/>
        </pc:sldMkLst>
        <pc:spChg chg="mod">
          <ac:chgData name="" userId="" providerId="" clId="Web-{CF2A242F-7C62-4A50-AB55-214F3D7A0A5A}" dt="2019-09-28T03:13:59.146" v="979" actId="20577"/>
          <ac:spMkLst>
            <pc:docMk/>
            <pc:sldMk cId="575881549" sldId="282"/>
            <ac:spMk id="2" creationId="{7AC09282-77F4-4598-9A03-8364D460183D}"/>
          </ac:spMkLst>
        </pc:spChg>
        <pc:spChg chg="mod">
          <ac:chgData name="" userId="" providerId="" clId="Web-{CF2A242F-7C62-4A50-AB55-214F3D7A0A5A}" dt="2019-09-28T03:14:47.536" v="1024" actId="20577"/>
          <ac:spMkLst>
            <pc:docMk/>
            <pc:sldMk cId="575881549" sldId="282"/>
            <ac:spMk id="3" creationId="{D0D8CBB6-8D4C-4762-A6AB-EBC0989BD507}"/>
          </ac:spMkLst>
        </pc:spChg>
      </pc:sldChg>
      <pc:sldChg chg="modSp new ord">
        <pc:chgData name="" userId="" providerId="" clId="Web-{CF2A242F-7C62-4A50-AB55-214F3D7A0A5A}" dt="2019-09-28T04:01:38.597" v="1426" actId="20577"/>
        <pc:sldMkLst>
          <pc:docMk/>
          <pc:sldMk cId="1526056624" sldId="283"/>
        </pc:sldMkLst>
        <pc:spChg chg="mod">
          <ac:chgData name="" userId="" providerId="" clId="Web-{CF2A242F-7C62-4A50-AB55-214F3D7A0A5A}" dt="2019-09-28T03:44:52.719" v="1246" actId="20577"/>
          <ac:spMkLst>
            <pc:docMk/>
            <pc:sldMk cId="1526056624" sldId="283"/>
            <ac:spMk id="2" creationId="{6F0338DC-419A-49EC-9225-2D4BC9BFC8F1}"/>
          </ac:spMkLst>
        </pc:spChg>
        <pc:spChg chg="mod">
          <ac:chgData name="" userId="" providerId="" clId="Web-{CF2A242F-7C62-4A50-AB55-214F3D7A0A5A}" dt="2019-09-28T04:01:38.597" v="1426" actId="20577"/>
          <ac:spMkLst>
            <pc:docMk/>
            <pc:sldMk cId="1526056624" sldId="283"/>
            <ac:spMk id="3" creationId="{B5CE9591-AD28-4ABC-8EFD-A0FF2067159E}"/>
          </ac:spMkLst>
        </pc:spChg>
      </pc:sldChg>
      <pc:sldChg chg="modSp new">
        <pc:chgData name="" userId="" providerId="" clId="Web-{CF2A242F-7C62-4A50-AB55-214F3D7A0A5A}" dt="2019-09-28T04:02:45.613" v="1449" actId="20577"/>
        <pc:sldMkLst>
          <pc:docMk/>
          <pc:sldMk cId="650930403" sldId="284"/>
        </pc:sldMkLst>
        <pc:spChg chg="mod">
          <ac:chgData name="" userId="" providerId="" clId="Web-{CF2A242F-7C62-4A50-AB55-214F3D7A0A5A}" dt="2019-09-28T04:02:14.394" v="1434" actId="20577"/>
          <ac:spMkLst>
            <pc:docMk/>
            <pc:sldMk cId="650930403" sldId="284"/>
            <ac:spMk id="2" creationId="{DC980DAF-8351-44E0-8FC2-8E8B8BD3A1F0}"/>
          </ac:spMkLst>
        </pc:spChg>
        <pc:spChg chg="mod">
          <ac:chgData name="" userId="" providerId="" clId="Web-{CF2A242F-7C62-4A50-AB55-214F3D7A0A5A}" dt="2019-09-28T04:02:45.613" v="1449" actId="20577"/>
          <ac:spMkLst>
            <pc:docMk/>
            <pc:sldMk cId="650930403" sldId="284"/>
            <ac:spMk id="3" creationId="{839AC3A7-E281-4A00-9CD5-07E4E86C4039}"/>
          </ac:spMkLst>
        </pc:spChg>
      </pc:sldChg>
      <pc:sldChg chg="new del">
        <pc:chgData name="" userId="" providerId="" clId="Web-{CF2A242F-7C62-4A50-AB55-214F3D7A0A5A}" dt="2019-09-28T03:54:13.894" v="1329"/>
        <pc:sldMkLst>
          <pc:docMk/>
          <pc:sldMk cId="1026581818" sldId="284"/>
        </pc:sldMkLst>
      </pc:sldChg>
      <pc:sldChg chg="addSp delSp modSp new">
        <pc:chgData name="" userId="" providerId="" clId="Web-{CF2A242F-7C62-4A50-AB55-214F3D7A0A5A}" dt="2019-09-28T04:04:48.692" v="1457" actId="14100"/>
        <pc:sldMkLst>
          <pc:docMk/>
          <pc:sldMk cId="2615424433" sldId="285"/>
        </pc:sldMkLst>
        <pc:spChg chg="del">
          <ac:chgData name="" userId="" providerId="" clId="Web-{CF2A242F-7C62-4A50-AB55-214F3D7A0A5A}" dt="2019-09-28T04:04:16.817" v="1452"/>
          <ac:spMkLst>
            <pc:docMk/>
            <pc:sldMk cId="2615424433" sldId="285"/>
            <ac:spMk id="3" creationId="{53CD4737-6D8E-43F4-B778-55F7CAECAC99}"/>
          </ac:spMkLst>
        </pc:spChg>
        <pc:picChg chg="add mod ord">
          <ac:chgData name="" userId="" providerId="" clId="Web-{CF2A242F-7C62-4A50-AB55-214F3D7A0A5A}" dt="2019-09-28T04:04:22.770" v="1454" actId="14100"/>
          <ac:picMkLst>
            <pc:docMk/>
            <pc:sldMk cId="2615424433" sldId="285"/>
            <ac:picMk id="4" creationId="{3322067F-4974-4822-BC17-AFD71B182706}"/>
          </ac:picMkLst>
        </pc:picChg>
        <pc:picChg chg="add mod">
          <ac:chgData name="" userId="" providerId="" clId="Web-{CF2A242F-7C62-4A50-AB55-214F3D7A0A5A}" dt="2019-09-28T04:04:48.692" v="1457" actId="14100"/>
          <ac:picMkLst>
            <pc:docMk/>
            <pc:sldMk cId="2615424433" sldId="285"/>
            <ac:picMk id="6" creationId="{C1B8E7FF-7ABE-4FE6-A3DB-4F87F7FB1D67}"/>
          </ac:picMkLst>
        </pc:picChg>
      </pc:sldChg>
      <pc:sldMasterChg chg="del delSldLayout">
        <pc:chgData name="" userId="" providerId="" clId="Web-{CF2A242F-7C62-4A50-AB55-214F3D7A0A5A}" dt="2019-09-28T02:14:33.609" v="0"/>
        <pc:sldMasterMkLst>
          <pc:docMk/>
          <pc:sldMasterMk cId="3154979492" sldId="2147483648"/>
        </pc:sldMasterMkLst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" userId="" providerId="" clId="Web-{CF2A242F-7C62-4A50-AB55-214F3D7A0A5A}" dt="2019-09-28T02:14:33.609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" userId="" providerId="" clId="Web-{CF2A242F-7C62-4A50-AB55-214F3D7A0A5A}" dt="2019-09-28T02:14:36.530" v="1"/>
        <pc:sldMasterMkLst>
          <pc:docMk/>
          <pc:sldMasterMk cId="409673716" sldId="2147483660"/>
        </pc:sldMasterMkLst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712214703" sldId="2147483661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32991528" sldId="2147483662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2616318793" sldId="2147483663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723010261" sldId="2147483664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817340865" sldId="2147483665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130628178" sldId="2147483666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276485574" sldId="2147483667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335310365" sldId="2147483668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2343674260" sldId="2147483669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249736954" sldId="2147483670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2044844795" sldId="2147483671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3598128" sldId="2147483672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34925305" sldId="2147483673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212623009" sldId="2147483674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2557191276" sldId="2147483675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739692239" sldId="2147483676"/>
          </pc:sldLayoutMkLst>
        </pc:sldLayoutChg>
        <pc:sldLayoutChg chg="add del mod replId">
          <pc:chgData name="" userId="" providerId="" clId="Web-{CF2A242F-7C62-4A50-AB55-214F3D7A0A5A}" dt="2019-09-28T02:14:36.530" v="1"/>
          <pc:sldLayoutMkLst>
            <pc:docMk/>
            <pc:sldMasterMk cId="409673716" sldId="2147483660"/>
            <pc:sldLayoutMk cId="1489550160" sldId="2147483677"/>
          </pc:sldLayoutMkLst>
        </pc:sldLayoutChg>
      </pc:sldMasterChg>
      <pc:sldMasterChg chg="add del addSldLayout delSldLayout modSldLayout">
        <pc:chgData name="" userId="" providerId="" clId="Web-{CF2A242F-7C62-4A50-AB55-214F3D7A0A5A}" dt="2019-09-28T02:15:23.234" v="25"/>
        <pc:sldMasterMkLst>
          <pc:docMk/>
          <pc:sldMasterMk cId="802058069" sldId="2147483678"/>
        </pc:sldMasterMkLst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363915080" sldId="2147483679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752496571" sldId="2147483680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3521843851" sldId="2147483681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3641583560" sldId="2147483682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4052981004" sldId="2147483683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270551645" sldId="2147483684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2966815047" sldId="2147483685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4239429309" sldId="2147483686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4184533055" sldId="2147483687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975086208" sldId="2147483688"/>
          </pc:sldLayoutMkLst>
        </pc:sldLayoutChg>
        <pc:sldLayoutChg chg="add del mod replId">
          <pc:chgData name="" userId="" providerId="" clId="Web-{CF2A242F-7C62-4A50-AB55-214F3D7A0A5A}" dt="2019-09-28T02:15:23.234" v="25"/>
          <pc:sldLayoutMkLst>
            <pc:docMk/>
            <pc:sldMasterMk cId="802058069" sldId="2147483678"/>
            <pc:sldLayoutMk cId="1686746544" sldId="2147483689"/>
          </pc:sldLayoutMkLst>
        </pc:sldLayoutChg>
      </pc:sldMasterChg>
      <pc:sldMasterChg chg="add del addSldLayout delSldLayout modSldLayout">
        <pc:chgData name="" userId="" providerId="" clId="Web-{CF2A242F-7C62-4A50-AB55-214F3D7A0A5A}" dt="2019-09-28T02:15:46.937" v="39"/>
        <pc:sldMasterMkLst>
          <pc:docMk/>
          <pc:sldMasterMk cId="552485282" sldId="2147483690"/>
        </pc:sldMasterMkLst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2255815556" sldId="2147483691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2413781100" sldId="2147483692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2837315349" sldId="2147483693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3766725127" sldId="2147483694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470820228" sldId="2147483695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744566568" sldId="2147483696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4113559094" sldId="2147483697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2488718394" sldId="2147483698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1207605873" sldId="2147483699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749954653" sldId="2147483700"/>
          </pc:sldLayoutMkLst>
        </pc:sldLayoutChg>
        <pc:sldLayoutChg chg="add del mod replId">
          <pc:chgData name="" userId="" providerId="" clId="Web-{CF2A242F-7C62-4A50-AB55-214F3D7A0A5A}" dt="2019-09-28T02:15:46.937" v="39"/>
          <pc:sldLayoutMkLst>
            <pc:docMk/>
            <pc:sldMasterMk cId="552485282" sldId="2147483690"/>
            <pc:sldLayoutMk cId="3852806279" sldId="2147483701"/>
          </pc:sldLayoutMkLst>
        </pc:sldLayoutChg>
      </pc:sldMasterChg>
      <pc:sldMasterChg chg="add del addSldLayout delSldLayout modSldLayout">
        <pc:chgData name="" userId="" providerId="" clId="Web-{CF2A242F-7C62-4A50-AB55-214F3D7A0A5A}" dt="2019-09-28T02:19:55.156" v="169"/>
        <pc:sldMasterMkLst>
          <pc:docMk/>
          <pc:sldMasterMk cId="2771413768" sldId="2147483702"/>
        </pc:sldMasterMkLst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1364121262" sldId="2147483703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555418312" sldId="2147483704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604178027" sldId="2147483705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3713113675" sldId="2147483706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3872087482" sldId="2147483707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777550070" sldId="2147483708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1947395221" sldId="2147483709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2127289789" sldId="2147483710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3929032648" sldId="2147483711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3323116089" sldId="2147483712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4066092697" sldId="2147483713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1995560275" sldId="2147483714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788515112" sldId="2147483715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1679341347" sldId="2147483716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2159355556" sldId="2147483717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2907125826" sldId="2147483718"/>
          </pc:sldLayoutMkLst>
        </pc:sldLayoutChg>
        <pc:sldLayoutChg chg="add del mod replId">
          <pc:chgData name="" userId="" providerId="" clId="Web-{CF2A242F-7C62-4A50-AB55-214F3D7A0A5A}" dt="2019-09-28T02:19:55.156" v="169"/>
          <pc:sldLayoutMkLst>
            <pc:docMk/>
            <pc:sldMasterMk cId="2771413768" sldId="2147483702"/>
            <pc:sldLayoutMk cId="3907379076" sldId="2147483719"/>
          </pc:sldLayoutMkLst>
        </pc:sldLayoutChg>
      </pc:sldMasterChg>
      <pc:sldMasterChg chg="add del addSldLayout delSldLayout modSldLayout">
        <pc:chgData name="" userId="" providerId="" clId="Web-{CF2A242F-7C62-4A50-AB55-214F3D7A0A5A}" dt="2019-09-28T02:20:00.640" v="170"/>
        <pc:sldMasterMkLst>
          <pc:docMk/>
          <pc:sldMasterMk cId="2969895879" sldId="2147483720"/>
        </pc:sldMasterMkLst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3635129672" sldId="2147483721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73789920" sldId="2147483722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3683257675" sldId="2147483723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1909014182" sldId="2147483724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3091010852" sldId="2147483725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3234612326" sldId="2147483726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1907517130" sldId="2147483727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3837821862" sldId="2147483728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2421236969" sldId="2147483729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371663842" sldId="2147483730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2036441110" sldId="2147483731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304041895" sldId="2147483732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1540822609" sldId="2147483733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2155418729" sldId="2147483734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1909086964" sldId="2147483735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2959774384" sldId="2147483736"/>
          </pc:sldLayoutMkLst>
        </pc:sldLayoutChg>
        <pc:sldLayoutChg chg="add del mod replId">
          <pc:chgData name="" userId="" providerId="" clId="Web-{CF2A242F-7C62-4A50-AB55-214F3D7A0A5A}" dt="2019-09-28T02:20:00.640" v="170"/>
          <pc:sldLayoutMkLst>
            <pc:docMk/>
            <pc:sldMasterMk cId="2969895879" sldId="2147483720"/>
            <pc:sldLayoutMk cId="1199311291" sldId="2147483737"/>
          </pc:sldLayoutMkLst>
        </pc:sldLayoutChg>
      </pc:sldMasterChg>
      <pc:sldMasterChg chg="add addSldLayout modSldLayout">
        <pc:chgData name="" userId="" providerId="" clId="Web-{CF2A242F-7C62-4A50-AB55-214F3D7A0A5A}" dt="2019-09-28T02:20:00.640" v="170"/>
        <pc:sldMasterMkLst>
          <pc:docMk/>
          <pc:sldMasterMk cId="2163430687" sldId="2147483738"/>
        </pc:sldMasterMkLst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898655981" sldId="2147483739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29905886" sldId="2147483740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1381688993" sldId="2147483741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1448987550" sldId="2147483742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368022265" sldId="2147483743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3291231519" sldId="2147483744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817302290" sldId="2147483745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266322365" sldId="2147483746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501563076" sldId="2147483747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2135548477" sldId="2147483748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783109218" sldId="2147483749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3110523804" sldId="2147483750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2304879579" sldId="2147483751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317214860" sldId="2147483752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4159194577" sldId="2147483753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3242786625" sldId="2147483754"/>
          </pc:sldLayoutMkLst>
        </pc:sldLayoutChg>
        <pc:sldLayoutChg chg="add mod replId">
          <pc:chgData name="" userId="" providerId="" clId="Web-{CF2A242F-7C62-4A50-AB55-214F3D7A0A5A}" dt="2019-09-28T02:20:00.640" v="170"/>
          <pc:sldLayoutMkLst>
            <pc:docMk/>
            <pc:sldMasterMk cId="2163430687" sldId="2147483738"/>
            <pc:sldLayoutMk cId="4178506044" sldId="214748375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0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52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79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9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8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0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8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8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0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6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30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cftech.com/intel-broadwell-supports-ddr4-memory-server-platforms-arriving-consumers-2014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Memory_cell_(binary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SRAM_Cell_(6_Transistors)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cs typeface="Calibri Light"/>
              </a:rPr>
              <a:t>Organisasi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dan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Arsitektur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Komputer</a:t>
            </a:r>
            <a:endParaRPr lang="ru-RU" dirty="0" err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ru-RU" sz="2800" dirty="0" err="1"/>
              <a:t>Pertemuan</a:t>
            </a:r>
            <a:r>
              <a:rPr lang="ru-RU" sz="2800" dirty="0"/>
              <a:t> 5 – </a:t>
            </a:r>
            <a:r>
              <a:rPr lang="ru-RU" sz="2800" dirty="0" err="1"/>
              <a:t>Memori</a:t>
            </a:r>
            <a:r>
              <a:rPr lang="ru-RU" sz="2800" dirty="0"/>
              <a:t> </a:t>
            </a:r>
            <a:r>
              <a:rPr lang="ru-RU" sz="2800" dirty="0" err="1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57E0-49F5-42CA-8346-328235B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 RAM </a:t>
            </a:r>
            <a:r>
              <a:rPr lang="en-US" dirty="0" err="1"/>
              <a:t>Statis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9A699-9639-4759-B3BC-82F9B879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19673"/>
            <a:ext cx="8946541" cy="52018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j-lt"/>
                <a:cs typeface="+mj-lt"/>
              </a:rPr>
              <a:t>Pengaturan</a:t>
            </a:r>
            <a:r>
              <a:rPr lang="en-US" sz="3200" dirty="0">
                <a:ea typeface="+mj-lt"/>
                <a:cs typeface="+mj-lt"/>
              </a:rPr>
              <a:t> transistor </a:t>
            </a:r>
            <a:r>
              <a:rPr lang="en-US" sz="3200" dirty="0" err="1">
                <a:ea typeface="+mj-lt"/>
                <a:cs typeface="+mj-lt"/>
              </a:rPr>
              <a:t>memberikan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keadaan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logika</a:t>
            </a:r>
            <a:r>
              <a:rPr lang="en-US" sz="3200" dirty="0">
                <a:ea typeface="+mj-lt"/>
                <a:cs typeface="+mj-lt"/>
              </a:rPr>
              <a:t> yang </a:t>
            </a:r>
            <a:r>
              <a:rPr lang="en-US" sz="3200" dirty="0" err="1">
                <a:ea typeface="+mj-lt"/>
                <a:cs typeface="+mj-lt"/>
              </a:rPr>
              <a:t>stabil</a:t>
            </a:r>
            <a:endParaRPr lang="en-US" sz="3200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• State 1</a:t>
            </a:r>
            <a:endParaRPr lang="en-US" sz="3200" dirty="0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—C1 </a:t>
            </a:r>
            <a:r>
              <a:rPr lang="en-US" sz="3200" dirty="0" err="1">
                <a:ea typeface="+mj-lt"/>
                <a:cs typeface="+mj-lt"/>
              </a:rPr>
              <a:t>tinggi</a:t>
            </a:r>
            <a:r>
              <a:rPr lang="en-US" sz="3200" dirty="0">
                <a:ea typeface="+mj-lt"/>
                <a:cs typeface="+mj-lt"/>
              </a:rPr>
              <a:t>, C2 </a:t>
            </a:r>
            <a:r>
              <a:rPr lang="en-US" sz="3200" dirty="0" err="1">
                <a:ea typeface="+mj-lt"/>
                <a:cs typeface="+mj-lt"/>
              </a:rPr>
              <a:t>rendah</a:t>
            </a:r>
            <a:endParaRPr lang="en-US" sz="3200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—T1 T4 </a:t>
            </a:r>
            <a:r>
              <a:rPr lang="en-US" sz="3200" dirty="0" err="1">
                <a:ea typeface="+mj-lt"/>
                <a:cs typeface="+mj-lt"/>
              </a:rPr>
              <a:t>mati</a:t>
            </a:r>
            <a:r>
              <a:rPr lang="en-US" sz="3200" dirty="0">
                <a:ea typeface="+mj-lt"/>
                <a:cs typeface="+mj-lt"/>
              </a:rPr>
              <a:t>, T2 T3 </a:t>
            </a:r>
            <a:r>
              <a:rPr lang="en-US" sz="3200" dirty="0" err="1">
                <a:ea typeface="+mj-lt"/>
                <a:cs typeface="+mj-lt"/>
              </a:rPr>
              <a:t>aktif</a:t>
            </a:r>
            <a:endParaRPr lang="en-US" sz="3200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• State 0</a:t>
            </a:r>
            <a:endParaRPr lang="en-US" sz="3200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—C2 </a:t>
            </a:r>
            <a:r>
              <a:rPr lang="en-US" sz="3200" dirty="0" err="1">
                <a:ea typeface="+mj-lt"/>
                <a:cs typeface="+mj-lt"/>
              </a:rPr>
              <a:t>tinggi</a:t>
            </a:r>
            <a:r>
              <a:rPr lang="en-US" sz="3200" dirty="0">
                <a:ea typeface="+mj-lt"/>
                <a:cs typeface="+mj-lt"/>
              </a:rPr>
              <a:t>, C1 </a:t>
            </a:r>
            <a:r>
              <a:rPr lang="en-US" sz="3200" dirty="0" err="1">
                <a:ea typeface="+mj-lt"/>
                <a:cs typeface="+mj-lt"/>
              </a:rPr>
              <a:t>rendah</a:t>
            </a:r>
            <a:endParaRPr lang="en-US" sz="3200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—T2 T3 </a:t>
            </a:r>
            <a:r>
              <a:rPr lang="en-US" sz="3200" dirty="0" err="1">
                <a:ea typeface="+mj-lt"/>
                <a:cs typeface="+mj-lt"/>
              </a:rPr>
              <a:t>mati</a:t>
            </a:r>
            <a:r>
              <a:rPr lang="en-US" sz="3200" dirty="0">
                <a:ea typeface="+mj-lt"/>
                <a:cs typeface="+mj-lt"/>
              </a:rPr>
              <a:t>, T1 T4 </a:t>
            </a:r>
            <a:r>
              <a:rPr lang="en-US" sz="3200" dirty="0" err="1">
                <a:ea typeface="+mj-lt"/>
                <a:cs typeface="+mj-lt"/>
              </a:rPr>
              <a:t>aktif</a:t>
            </a:r>
            <a:endParaRPr lang="en-US" sz="3200" dirty="0" err="1"/>
          </a:p>
        </p:txBody>
      </p:sp>
    </p:spTree>
    <p:extLst>
      <p:ext uri="{BB962C8B-B14F-4D97-AF65-F5344CB8AC3E}">
        <p14:creationId xmlns:p14="http://schemas.microsoft.com/office/powerpoint/2010/main" val="156631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1E3C-D2A1-4DA1-901D-B2C48C97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F9C7-CF82-4F7F-9920-A1D5564E1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• </a:t>
            </a:r>
            <a:r>
              <a:rPr lang="en-US" sz="2400" dirty="0" err="1">
                <a:ea typeface="+mj-lt"/>
                <a:cs typeface="+mj-lt"/>
              </a:rPr>
              <a:t>Keduanya</a:t>
            </a:r>
            <a:r>
              <a:rPr lang="en-US" sz="2400" dirty="0">
                <a:ea typeface="+mj-lt"/>
                <a:cs typeface="+mj-lt"/>
              </a:rPr>
              <a:t> Volatile</a:t>
            </a: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• Dynamic</a:t>
            </a: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—</a:t>
            </a:r>
            <a:r>
              <a:rPr lang="en-US" sz="2400" dirty="0" err="1">
                <a:ea typeface="+mj-lt"/>
                <a:cs typeface="+mj-lt"/>
              </a:rPr>
              <a:t>Sederhana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untuk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membangun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lebih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kecil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—</a:t>
            </a:r>
            <a:r>
              <a:rPr lang="en-US" sz="2400" dirty="0" err="1">
                <a:ea typeface="+mj-lt"/>
                <a:cs typeface="+mj-lt"/>
              </a:rPr>
              <a:t>Tidak</a:t>
            </a:r>
            <a:r>
              <a:rPr lang="en-US" sz="2400" dirty="0">
                <a:ea typeface="+mj-lt"/>
                <a:cs typeface="+mj-lt"/>
              </a:rPr>
              <a:t> mahal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—</a:t>
            </a:r>
            <a:r>
              <a:rPr lang="en-US" sz="2400" dirty="0" err="1">
                <a:ea typeface="+mj-lt"/>
                <a:cs typeface="+mj-lt"/>
              </a:rPr>
              <a:t>Perlu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menyegarkan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• Static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—</a:t>
            </a:r>
            <a:r>
              <a:rPr lang="en-US" sz="2400" dirty="0" err="1">
                <a:ea typeface="+mj-lt"/>
                <a:cs typeface="+mj-lt"/>
              </a:rPr>
              <a:t>Lebih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cepat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—Cache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79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EF94-3665-4DD6-9270-BD37DEE8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Only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21DA-EF0C-4E3C-8BF2-0ED4B0BD0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j-lt"/>
                <a:cs typeface="+mj-lt"/>
              </a:rPr>
              <a:t>Penyimpanan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permanen</a:t>
            </a:r>
            <a:endParaRPr lang="en-US" sz="3200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—Non Volatile</a:t>
            </a:r>
            <a:endParaRPr lang="en-US" sz="3200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Pemrograman</a:t>
            </a:r>
            <a:r>
              <a:rPr lang="en-US" sz="3200" dirty="0">
                <a:ea typeface="+mj-lt"/>
                <a:cs typeface="+mj-lt"/>
              </a:rPr>
              <a:t> Mikro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Subrutin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Pustaka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Program </a:t>
            </a:r>
            <a:r>
              <a:rPr lang="en-US" sz="3200" dirty="0" err="1">
                <a:ea typeface="+mj-lt"/>
                <a:cs typeface="+mj-lt"/>
              </a:rPr>
              <a:t>sistem</a:t>
            </a:r>
            <a:r>
              <a:rPr lang="en-US" sz="3200" dirty="0">
                <a:ea typeface="+mj-lt"/>
                <a:cs typeface="+mj-lt"/>
              </a:rPr>
              <a:t> (BIOS)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Tabel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fungsi</a:t>
            </a:r>
            <a:endParaRPr lang="en-US" dirty="0" err="1"/>
          </a:p>
          <a:p>
            <a:pPr>
              <a:buClr>
                <a:srgbClr val="8AD0D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268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61B7-AB20-43D5-ABD8-0247B9C6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838F-732F-4D42-97F2-BE632FB3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19673"/>
            <a:ext cx="8946541" cy="49287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ea typeface="+mj-lt"/>
                <a:cs typeface="+mj-lt"/>
              </a:rPr>
              <a:t>Ditulis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selama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pembuatan</a:t>
            </a:r>
            <a:r>
              <a:rPr lang="en-US" sz="2400" dirty="0">
                <a:ea typeface="+mj-lt"/>
                <a:cs typeface="+mj-lt"/>
              </a:rPr>
              <a:t> chip</a:t>
            </a:r>
            <a:endParaRPr lang="en-US" sz="2400" dirty="0"/>
          </a:p>
          <a:p>
            <a:pPr lvl="1">
              <a:buClr>
                <a:srgbClr val="8AD0D6"/>
              </a:buClr>
            </a:pPr>
            <a:r>
              <a:rPr lang="en-US" sz="2200" dirty="0" err="1">
                <a:ea typeface="+mj-lt"/>
                <a:cs typeface="+mj-lt"/>
              </a:rPr>
              <a:t>Sangat</a:t>
            </a:r>
            <a:r>
              <a:rPr lang="en-US" sz="2200" dirty="0">
                <a:ea typeface="+mj-lt"/>
                <a:cs typeface="+mj-lt"/>
              </a:rPr>
              <a:t> mahal </a:t>
            </a:r>
            <a:r>
              <a:rPr lang="en-US" sz="2200" dirty="0" err="1">
                <a:ea typeface="+mj-lt"/>
                <a:cs typeface="+mj-lt"/>
              </a:rPr>
              <a:t>untuk</a:t>
            </a:r>
            <a:r>
              <a:rPr lang="en-US" sz="2200" dirty="0">
                <a:ea typeface="+mj-lt"/>
                <a:cs typeface="+mj-lt"/>
              </a:rPr>
              <a:t> </a:t>
            </a:r>
            <a:r>
              <a:rPr lang="en-US" sz="2200" dirty="0" err="1">
                <a:ea typeface="+mj-lt"/>
                <a:cs typeface="+mj-lt"/>
              </a:rPr>
              <a:t>keperluan</a:t>
            </a:r>
            <a:r>
              <a:rPr lang="en-US" sz="2200" dirty="0">
                <a:ea typeface="+mj-lt"/>
                <a:cs typeface="+mj-lt"/>
              </a:rPr>
              <a:t> </a:t>
            </a:r>
            <a:r>
              <a:rPr lang="en-US" sz="2200" dirty="0" err="1">
                <a:ea typeface="+mj-lt"/>
                <a:cs typeface="+mj-lt"/>
              </a:rPr>
              <a:t>kecil</a:t>
            </a:r>
            <a:endParaRPr lang="en-US" sz="2200" dirty="0"/>
          </a:p>
          <a:p>
            <a:pPr>
              <a:buClr>
                <a:srgbClr val="8AD0D6"/>
              </a:buClr>
            </a:pPr>
            <a:r>
              <a:rPr lang="en-US" sz="2400" dirty="0" err="1">
                <a:ea typeface="+mj-lt"/>
                <a:cs typeface="+mj-lt"/>
              </a:rPr>
              <a:t>Dapat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diprogram</a:t>
            </a:r>
            <a:r>
              <a:rPr lang="en-US" sz="2400" dirty="0">
                <a:ea typeface="+mj-lt"/>
                <a:cs typeface="+mj-lt"/>
              </a:rPr>
              <a:t> (</a:t>
            </a:r>
            <a:r>
              <a:rPr lang="en-US" sz="2400" dirty="0" err="1">
                <a:ea typeface="+mj-lt"/>
                <a:cs typeface="+mj-lt"/>
              </a:rPr>
              <a:t>satu</a:t>
            </a:r>
            <a:r>
              <a:rPr lang="en-US" sz="2400" dirty="0">
                <a:ea typeface="+mj-lt"/>
                <a:cs typeface="+mj-lt"/>
              </a:rPr>
              <a:t> kali)</a:t>
            </a:r>
            <a:endParaRPr lang="en-US" dirty="0"/>
          </a:p>
          <a:p>
            <a:pPr lvl="1">
              <a:buClr>
                <a:srgbClr val="8AD0D6"/>
              </a:buClr>
            </a:pPr>
            <a:r>
              <a:rPr lang="en-US" sz="2200" dirty="0">
                <a:ea typeface="+mj-lt"/>
                <a:cs typeface="+mj-lt"/>
              </a:rPr>
              <a:t>PROM</a:t>
            </a:r>
            <a:endParaRPr lang="en-US" sz="2200" dirty="0"/>
          </a:p>
          <a:p>
            <a:pPr>
              <a:buClr>
                <a:srgbClr val="8AD0D6"/>
              </a:buClr>
            </a:pPr>
            <a:r>
              <a:rPr lang="en-US" sz="2400" dirty="0" err="1">
                <a:ea typeface="+mj-lt"/>
                <a:cs typeface="+mj-lt"/>
              </a:rPr>
              <a:t>Dapat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dihapus</a:t>
            </a:r>
          </a:p>
          <a:p>
            <a:pPr lvl="1">
              <a:buClr>
                <a:srgbClr val="8AD0D6"/>
              </a:buClr>
            </a:pPr>
            <a:r>
              <a:rPr lang="en-US" sz="2200" dirty="0">
                <a:ea typeface="+mj-lt"/>
                <a:cs typeface="+mj-lt"/>
              </a:rPr>
              <a:t>Erasable Programmable (EPROM)</a:t>
            </a:r>
            <a:endParaRPr lang="en-US" sz="2200" dirty="0"/>
          </a:p>
          <a:p>
            <a:pPr lvl="2">
              <a:buClr>
                <a:srgbClr val="8AD0D6"/>
              </a:buClr>
            </a:pPr>
            <a:r>
              <a:rPr lang="en-US" sz="2000" dirty="0" err="1">
                <a:ea typeface="+mj-lt"/>
                <a:cs typeface="+mj-lt"/>
              </a:rPr>
              <a:t>Dihapus</a:t>
            </a:r>
            <a:r>
              <a:rPr lang="en-US" sz="2000" dirty="0">
                <a:ea typeface="+mj-lt"/>
                <a:cs typeface="+mj-lt"/>
              </a:rPr>
              <a:t> oleh UV</a:t>
            </a:r>
            <a:endParaRPr lang="en-US" sz="2000" dirty="0"/>
          </a:p>
          <a:p>
            <a:pPr lvl="1">
              <a:buClr>
                <a:srgbClr val="8AD0D6"/>
              </a:buClr>
            </a:pPr>
            <a:r>
              <a:rPr lang="en-US" sz="2200" dirty="0">
                <a:ea typeface="+mj-lt"/>
                <a:cs typeface="+mj-lt"/>
              </a:rPr>
              <a:t>Electrically Erasable (EEPROM)</a:t>
            </a:r>
            <a:endParaRPr lang="en-US" sz="2200" dirty="0"/>
          </a:p>
          <a:p>
            <a:pPr lvl="2">
              <a:buClr>
                <a:srgbClr val="8AD0D6"/>
              </a:buClr>
            </a:pPr>
            <a:r>
              <a:rPr lang="en-US" sz="2000" dirty="0" err="1">
                <a:ea typeface="+mj-lt"/>
                <a:cs typeface="+mj-lt"/>
              </a:rPr>
              <a:t>Butuh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waktu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lebih</a:t>
            </a:r>
            <a:r>
              <a:rPr lang="en-US" sz="2000" dirty="0">
                <a:ea typeface="+mj-lt"/>
                <a:cs typeface="+mj-lt"/>
              </a:rPr>
              <a:t> lama </a:t>
            </a:r>
            <a:r>
              <a:rPr lang="en-US" sz="2000" dirty="0" err="1">
                <a:ea typeface="+mj-lt"/>
                <a:cs typeface="+mj-lt"/>
              </a:rPr>
              <a:t>untuk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menulis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daripada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membaca</a:t>
            </a:r>
            <a:endParaRPr lang="en-US" dirty="0"/>
          </a:p>
          <a:p>
            <a:pPr lvl="1">
              <a:buClr>
                <a:srgbClr val="8AD0D6"/>
              </a:buClr>
            </a:pPr>
            <a:r>
              <a:rPr lang="en-US" sz="2200" dirty="0">
                <a:ea typeface="+mj-lt"/>
                <a:cs typeface="+mj-lt"/>
              </a:rPr>
              <a:t>Flash memory</a:t>
            </a:r>
            <a:endParaRPr lang="en-US" sz="2200" dirty="0"/>
          </a:p>
          <a:p>
            <a:pPr lvl="2">
              <a:buClr>
                <a:srgbClr val="8AD0D6"/>
              </a:buClr>
            </a:pPr>
            <a:r>
              <a:rPr lang="en-US" sz="2000">
                <a:ea typeface="+mj-lt"/>
                <a:cs typeface="+mj-lt"/>
              </a:rPr>
              <a:t>Hapus </a:t>
            </a:r>
            <a:r>
              <a:rPr lang="en-US" sz="2000" err="1">
                <a:ea typeface="+mj-lt"/>
                <a:cs typeface="+mj-lt"/>
              </a:rPr>
              <a:t>seluruh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memori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secara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elektrik</a:t>
            </a:r>
            <a:endParaRPr lang="en-US" sz="2000"/>
          </a:p>
          <a:p>
            <a:pPr>
              <a:buClr>
                <a:srgbClr val="8AD0D6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031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B01916-F8E2-4E5B-BA73-53E12DB1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</a:p>
        </p:txBody>
      </p:sp>
      <p:pic>
        <p:nvPicPr>
          <p:cNvPr id="6" name="Picture 6" descr="A circuit board&#10;&#10;Description generated with very high confidence">
            <a:extLst>
              <a:ext uri="{FF2B5EF4-FFF2-40B4-BE49-F238E27FC236}">
                <a16:creationId xmlns:a16="http://schemas.microsoft.com/office/drawing/2014/main" id="{43117522-C0C1-4A47-A2A2-190C98BC9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664" y="1377890"/>
            <a:ext cx="3807125" cy="2132521"/>
          </a:xfrm>
          <a:prstGeom prst="rect">
            <a:avLst/>
          </a:prstGeom>
        </p:spPr>
      </p:pic>
      <p:pic>
        <p:nvPicPr>
          <p:cNvPr id="10" name="Picture 10" descr="A circuit board&#10;&#10;Description generated with very high confidence">
            <a:extLst>
              <a:ext uri="{FF2B5EF4-FFF2-40B4-BE49-F238E27FC236}">
                <a16:creationId xmlns:a16="http://schemas.microsoft.com/office/drawing/2014/main" id="{F61322A8-FA60-45AA-9CA3-9827A83F6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5796" y="382821"/>
            <a:ext cx="4267198" cy="2799941"/>
          </a:xfrm>
          <a:prstGeom prst="rect">
            <a:avLst/>
          </a:prstGeom>
        </p:spPr>
      </p:pic>
      <p:pic>
        <p:nvPicPr>
          <p:cNvPr id="14" name="Picture 14" descr="A circuit board&#10;&#10;Description generated with very high confidence">
            <a:extLst>
              <a:ext uri="{FF2B5EF4-FFF2-40B4-BE49-F238E27FC236}">
                <a16:creationId xmlns:a16="http://schemas.microsoft.com/office/drawing/2014/main" id="{5ACF326D-D25A-4209-9099-8AE9D3282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55985" y="3694263"/>
            <a:ext cx="3807123" cy="2862531"/>
          </a:xfrm>
          <a:prstGeom prst="rect">
            <a:avLst/>
          </a:prstGeom>
        </p:spPr>
      </p:pic>
      <p:pic>
        <p:nvPicPr>
          <p:cNvPr id="18" name="Picture 18" descr="A circuit board&#10;&#10;Description generated with very high confidence">
            <a:extLst>
              <a:ext uri="{FF2B5EF4-FFF2-40B4-BE49-F238E27FC236}">
                <a16:creationId xmlns:a16="http://schemas.microsoft.com/office/drawing/2014/main" id="{95C0A148-D9BE-46F9-8D14-34684E29C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3646" y="3435470"/>
            <a:ext cx="4152180" cy="31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F434-838D-4481-9186-281515D3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1894-FC15-4BB5-A7C9-805EEB00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8AD0D6"/>
              </a:buClr>
            </a:pPr>
            <a:r>
              <a:rPr lang="en-US" sz="3600" dirty="0" err="1">
                <a:ea typeface="+mj-lt"/>
                <a:cs typeface="+mj-lt"/>
              </a:rPr>
              <a:t>Segarkan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sirkuit</a:t>
            </a:r>
            <a:r>
              <a:rPr lang="en-US" sz="3600" dirty="0">
                <a:ea typeface="+mj-lt"/>
                <a:cs typeface="+mj-lt"/>
              </a:rPr>
              <a:t> yang </a:t>
            </a:r>
            <a:r>
              <a:rPr lang="en-US" sz="3600" dirty="0" err="1">
                <a:ea typeface="+mj-lt"/>
                <a:cs typeface="+mj-lt"/>
              </a:rPr>
              <a:t>termasuk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dalam</a:t>
            </a:r>
            <a:r>
              <a:rPr lang="en-US" sz="3600" dirty="0">
                <a:ea typeface="+mj-lt"/>
                <a:cs typeface="+mj-lt"/>
              </a:rPr>
              <a:t> chip</a:t>
            </a:r>
          </a:p>
          <a:p>
            <a:pPr>
              <a:buClr>
                <a:srgbClr val="8AD0D6"/>
              </a:buClr>
            </a:pPr>
            <a:r>
              <a:rPr lang="en-US" sz="3600" dirty="0" err="1">
                <a:ea typeface="+mj-lt"/>
                <a:cs typeface="+mj-lt"/>
              </a:rPr>
              <a:t>Nonaktifkan</a:t>
            </a:r>
            <a:r>
              <a:rPr lang="en-US" sz="3600" dirty="0">
                <a:ea typeface="+mj-lt"/>
                <a:cs typeface="+mj-lt"/>
              </a:rPr>
              <a:t> chip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sz="3600" dirty="0" err="1">
                <a:ea typeface="+mj-lt"/>
                <a:cs typeface="+mj-lt"/>
              </a:rPr>
              <a:t>Hitung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melalui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baris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600" dirty="0">
                <a:ea typeface="+mj-lt"/>
                <a:cs typeface="+mj-lt"/>
              </a:rPr>
              <a:t>Baca &amp; Tulis </a:t>
            </a:r>
            <a:r>
              <a:rPr lang="en-US" sz="3600" dirty="0" err="1">
                <a:ea typeface="+mj-lt"/>
                <a:cs typeface="+mj-lt"/>
              </a:rPr>
              <a:t>kembali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600" dirty="0" err="1">
                <a:ea typeface="+mj-lt"/>
                <a:cs typeface="+mj-lt"/>
              </a:rPr>
              <a:t>Membutuhkan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waktu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600" dirty="0" err="1">
                <a:ea typeface="+mj-lt"/>
                <a:cs typeface="+mj-lt"/>
              </a:rPr>
              <a:t>Memperlambat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kinerja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komputer</a:t>
            </a:r>
            <a:endParaRPr lang="en-US" dirty="0" err="1"/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5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071E-29BA-4080-B91E-C5391EA8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Error Correction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2FC8-EDB6-47C8-AB2E-8F7C56D8A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sz="3200" dirty="0"/>
              <a:t>Hard Failure </a:t>
            </a:r>
          </a:p>
          <a:p>
            <a:pPr lvl="1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Kerusakan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permanen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3200" dirty="0"/>
              <a:t>Soft Error</a:t>
            </a:r>
          </a:p>
          <a:p>
            <a:pPr lvl="1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Acak</a:t>
            </a:r>
            <a:r>
              <a:rPr lang="en-US" sz="2800" dirty="0">
                <a:ea typeface="+mj-lt"/>
                <a:cs typeface="+mj-lt"/>
              </a:rPr>
              <a:t>, </a:t>
            </a:r>
            <a:r>
              <a:rPr lang="en-US" sz="2800" dirty="0" err="1">
                <a:ea typeface="+mj-lt"/>
                <a:cs typeface="+mj-lt"/>
              </a:rPr>
              <a:t>tidak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merusak</a:t>
            </a:r>
            <a:endParaRPr lang="en-US" sz="2800" dirty="0"/>
          </a:p>
          <a:p>
            <a:pPr lvl="1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Tidak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ada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kerusakan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permanen</a:t>
            </a:r>
            <a:r>
              <a:rPr lang="en-US" sz="2800" dirty="0">
                <a:ea typeface="+mj-lt"/>
                <a:cs typeface="+mj-lt"/>
              </a:rPr>
              <a:t> pada </a:t>
            </a:r>
            <a:r>
              <a:rPr lang="en-US" sz="2800" err="1">
                <a:ea typeface="+mj-lt"/>
                <a:cs typeface="+mj-lt"/>
              </a:rPr>
              <a:t>memori</a:t>
            </a:r>
            <a:endParaRPr lang="en-US" sz="2800"/>
          </a:p>
          <a:p>
            <a:pPr lvl="1">
              <a:buClr>
                <a:srgbClr val="8AD0D6"/>
              </a:buClr>
            </a:pPr>
            <a:r>
              <a:rPr lang="en-US" sz="2800" err="1">
                <a:ea typeface="+mj-lt"/>
                <a:cs typeface="+mj-lt"/>
              </a:rPr>
              <a:t>Terdeteksi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menggunakan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kode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koreksi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kesalahan</a:t>
            </a:r>
            <a:r>
              <a:rPr lang="en-US" sz="2800" dirty="0">
                <a:ea typeface="+mj-lt"/>
                <a:cs typeface="+mj-lt"/>
              </a:rPr>
              <a:t> Hamming</a:t>
            </a:r>
          </a:p>
        </p:txBody>
      </p:sp>
    </p:spTree>
    <p:extLst>
      <p:ext uri="{BB962C8B-B14F-4D97-AF65-F5344CB8AC3E}">
        <p14:creationId xmlns:p14="http://schemas.microsoft.com/office/powerpoint/2010/main" val="139649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79F7-074B-462F-A2B9-51591219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</a:p>
        </p:txBody>
      </p:sp>
      <p:pic>
        <p:nvPicPr>
          <p:cNvPr id="4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195C6A7-E440-4A34-AFF9-D36148C8C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449" y="1411453"/>
            <a:ext cx="7929292" cy="52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2607-3414-44FE-9C7D-7D3D32F4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Error Correcting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2AE1-1222-4B00-9554-BC001EAAC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ECC Memory </a:t>
            </a:r>
            <a:r>
              <a:rPr lang="en-US" sz="3200" dirty="0" err="1">
                <a:ea typeface="+mj-lt"/>
                <a:cs typeface="+mj-lt"/>
              </a:rPr>
              <a:t>adalah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jenis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penyimpanan</a:t>
            </a:r>
            <a:r>
              <a:rPr lang="en-US" sz="3200" dirty="0">
                <a:ea typeface="+mj-lt"/>
                <a:cs typeface="+mj-lt"/>
              </a:rPr>
              <a:t> data </a:t>
            </a:r>
            <a:r>
              <a:rPr lang="en-US" sz="3200" dirty="0" err="1">
                <a:ea typeface="+mj-lt"/>
                <a:cs typeface="+mj-lt"/>
              </a:rPr>
              <a:t>komputer</a:t>
            </a:r>
            <a:r>
              <a:rPr lang="en-US" sz="3200" dirty="0">
                <a:ea typeface="+mj-lt"/>
                <a:cs typeface="+mj-lt"/>
              </a:rPr>
              <a:t> yang </a:t>
            </a:r>
            <a:r>
              <a:rPr lang="en-US" sz="3200" dirty="0" err="1">
                <a:ea typeface="+mj-lt"/>
                <a:cs typeface="+mj-lt"/>
              </a:rPr>
              <a:t>dapat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mendeteksi</a:t>
            </a:r>
            <a:r>
              <a:rPr lang="en-US" sz="3200" dirty="0">
                <a:ea typeface="+mj-lt"/>
                <a:cs typeface="+mj-lt"/>
              </a:rPr>
              <a:t> dan </a:t>
            </a:r>
            <a:r>
              <a:rPr lang="en-US" sz="3200" dirty="0" err="1">
                <a:ea typeface="+mj-lt"/>
                <a:cs typeface="+mj-lt"/>
              </a:rPr>
              <a:t>memperbaiki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jenis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korupsi</a:t>
            </a:r>
            <a:r>
              <a:rPr lang="en-US" sz="3200" dirty="0">
                <a:ea typeface="+mj-lt"/>
                <a:cs typeface="+mj-lt"/>
              </a:rPr>
              <a:t> data internal yang paling </a:t>
            </a:r>
            <a:r>
              <a:rPr lang="en-US" sz="3200" dirty="0" err="1">
                <a:ea typeface="+mj-lt"/>
                <a:cs typeface="+mj-lt"/>
              </a:rPr>
              <a:t>umum</a:t>
            </a:r>
            <a:endParaRPr lang="en-US" sz="3200" dirty="0" err="1"/>
          </a:p>
        </p:txBody>
      </p:sp>
    </p:spTree>
    <p:extLst>
      <p:ext uri="{BB962C8B-B14F-4D97-AF65-F5344CB8AC3E}">
        <p14:creationId xmlns:p14="http://schemas.microsoft.com/office/powerpoint/2010/main" val="336104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A34B-6B91-4B1A-9D2A-E6ED4F8C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</a:t>
            </a:r>
            <a:r>
              <a:rPr lang="en-US" dirty="0" err="1"/>
              <a:t>Lanjutan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62A-C357-4614-BD59-D6994E353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Enhanced DRAM </a:t>
            </a:r>
            <a:endParaRPr lang="en-US" sz="2800" dirty="0">
              <a:ea typeface="+mj-lt"/>
              <a:cs typeface="+mj-lt"/>
            </a:endParaRPr>
          </a:p>
          <a:p>
            <a:pPr lvl="1">
              <a:buClr>
                <a:srgbClr val="8AD0D6"/>
              </a:buClr>
            </a:pPr>
            <a:r>
              <a:rPr lang="en-US" sz="2600" dirty="0" err="1">
                <a:ea typeface="+mj-lt"/>
                <a:cs typeface="+mj-lt"/>
              </a:rPr>
              <a:t>Berisi</a:t>
            </a:r>
            <a:r>
              <a:rPr lang="en-US" sz="2600" dirty="0">
                <a:ea typeface="+mj-lt"/>
                <a:cs typeface="+mj-lt"/>
              </a:rPr>
              <a:t> SRAM </a:t>
            </a:r>
            <a:r>
              <a:rPr lang="en-US" sz="2600" dirty="0" err="1">
                <a:ea typeface="+mj-lt"/>
                <a:cs typeface="+mj-lt"/>
              </a:rPr>
              <a:t>kecil</a:t>
            </a:r>
            <a:endParaRPr lang="en-US" sz="2600" dirty="0"/>
          </a:p>
          <a:p>
            <a:pPr lvl="1"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SRAM </a:t>
            </a:r>
            <a:r>
              <a:rPr lang="en-US" sz="2800" dirty="0" err="1">
                <a:ea typeface="+mj-lt"/>
                <a:cs typeface="+mj-lt"/>
              </a:rPr>
              <a:t>memegang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pembacaan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baris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terakhir</a:t>
            </a:r>
            <a:r>
              <a:rPr lang="en-US" sz="2800" dirty="0">
                <a:ea typeface="+mj-lt"/>
                <a:cs typeface="+mj-lt"/>
              </a:rPr>
              <a:t> </a:t>
            </a:r>
            <a:endParaRPr lang="en-US" sz="2800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Cache DRAM</a:t>
            </a:r>
            <a:endParaRPr lang="en-US" sz="3200"/>
          </a:p>
          <a:p>
            <a:pPr lvl="1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Komponen</a:t>
            </a:r>
            <a:r>
              <a:rPr lang="en-US" sz="2800" dirty="0">
                <a:ea typeface="+mj-lt"/>
                <a:cs typeface="+mj-lt"/>
              </a:rPr>
              <a:t> SRAM yang </a:t>
            </a:r>
            <a:r>
              <a:rPr lang="en-US" sz="2800" dirty="0" err="1">
                <a:ea typeface="+mj-lt"/>
                <a:cs typeface="+mj-lt"/>
              </a:rPr>
              <a:t>lebih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besar</a:t>
            </a:r>
            <a:endParaRPr lang="en-US" sz="2800" dirty="0"/>
          </a:p>
          <a:p>
            <a:pPr lvl="1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Menggunakan</a:t>
            </a:r>
            <a:r>
              <a:rPr lang="en-US" sz="2800" dirty="0">
                <a:ea typeface="+mj-lt"/>
                <a:cs typeface="+mj-lt"/>
              </a:rPr>
              <a:t> cache </a:t>
            </a:r>
            <a:r>
              <a:rPr lang="en-US" sz="2800" dirty="0" err="1">
                <a:ea typeface="+mj-lt"/>
                <a:cs typeface="+mj-lt"/>
              </a:rPr>
              <a:t>atau</a:t>
            </a:r>
            <a:r>
              <a:rPr lang="en-US" sz="2800" dirty="0">
                <a:ea typeface="+mj-lt"/>
                <a:cs typeface="+mj-lt"/>
              </a:rPr>
              <a:t> buffer serial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6919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A2D75-63BF-4776-8B57-0F9ECE59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Tipe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Memori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Semikonduktor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B206-57B6-4E70-9ECF-D69A75DD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ea typeface="+mj-lt"/>
                <a:cs typeface="+mj-lt"/>
              </a:rPr>
              <a:t>RAM</a:t>
            </a:r>
          </a:p>
          <a:p>
            <a:pPr lvl="1">
              <a:buClr>
                <a:srgbClr val="8AD0D6"/>
              </a:buClr>
            </a:pPr>
            <a:r>
              <a:rPr lang="en-US" sz="3000" dirty="0" err="1">
                <a:ea typeface="+mj-lt"/>
                <a:cs typeface="+mj-lt"/>
              </a:rPr>
              <a:t>Disebut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karena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semua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memori</a:t>
            </a:r>
            <a:r>
              <a:rPr lang="en-US" sz="3000" dirty="0">
                <a:ea typeface="+mj-lt"/>
                <a:cs typeface="+mj-lt"/>
              </a:rPr>
              <a:t> </a:t>
            </a:r>
            <a:r>
              <a:rPr lang="en-US" sz="3000" dirty="0" err="1">
                <a:ea typeface="+mj-lt"/>
                <a:cs typeface="+mj-lt"/>
              </a:rPr>
              <a:t>semikonduktor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adalah</a:t>
            </a:r>
            <a:r>
              <a:rPr lang="en-US" sz="3000" dirty="0">
                <a:ea typeface="+mj-lt"/>
                <a:cs typeface="+mj-lt"/>
              </a:rPr>
              <a:t> </a:t>
            </a:r>
            <a:r>
              <a:rPr lang="en-US" sz="3000" dirty="0" err="1">
                <a:ea typeface="+mj-lt"/>
                <a:cs typeface="+mj-lt"/>
              </a:rPr>
              <a:t>diakses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secara</a:t>
            </a:r>
            <a:r>
              <a:rPr lang="en-US" sz="3000" dirty="0">
                <a:ea typeface="+mj-lt"/>
                <a:cs typeface="+mj-lt"/>
              </a:rPr>
              <a:t> </a:t>
            </a:r>
            <a:r>
              <a:rPr lang="en-US" sz="3000" dirty="0" err="1">
                <a:ea typeface="+mj-lt"/>
                <a:cs typeface="+mj-lt"/>
              </a:rPr>
              <a:t>acak</a:t>
            </a:r>
            <a:endParaRPr lang="en-US" sz="3000" dirty="0" err="1"/>
          </a:p>
          <a:p>
            <a:pPr lvl="1">
              <a:buClr>
                <a:srgbClr val="8AD0D6"/>
              </a:buClr>
            </a:pPr>
            <a:r>
              <a:rPr lang="en-US" sz="3000" dirty="0">
                <a:ea typeface="+mj-lt"/>
                <a:cs typeface="+mj-lt"/>
              </a:rPr>
              <a:t>Baca / Tulis</a:t>
            </a:r>
            <a:endParaRPr lang="en-US" sz="3000" dirty="0"/>
          </a:p>
          <a:p>
            <a:pPr lvl="1">
              <a:buClr>
                <a:srgbClr val="8AD0D6"/>
              </a:buClr>
            </a:pPr>
            <a:r>
              <a:rPr lang="en-US" sz="3000" dirty="0">
                <a:ea typeface="+mj-lt"/>
                <a:cs typeface="+mj-lt"/>
              </a:rPr>
              <a:t>Volatile</a:t>
            </a:r>
            <a:endParaRPr lang="en-US" sz="3000" dirty="0"/>
          </a:p>
          <a:p>
            <a:pPr lvl="1">
              <a:buClr>
                <a:srgbClr val="8AD0D6"/>
              </a:buClr>
            </a:pPr>
            <a:r>
              <a:rPr lang="en-US" sz="3000" dirty="0" err="1">
                <a:ea typeface="+mj-lt"/>
                <a:cs typeface="+mj-lt"/>
              </a:rPr>
              <a:t>Penyimpanan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sementara</a:t>
            </a:r>
            <a:endParaRPr lang="en-US" sz="3000" dirty="0" err="1"/>
          </a:p>
          <a:p>
            <a:pPr lvl="1">
              <a:buClr>
                <a:srgbClr val="8AD0D6"/>
              </a:buClr>
            </a:pPr>
            <a:r>
              <a:rPr lang="en-US" sz="3000" dirty="0" err="1">
                <a:ea typeface="+mj-lt"/>
                <a:cs typeface="+mj-lt"/>
              </a:rPr>
              <a:t>Statis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atau</a:t>
            </a:r>
            <a:r>
              <a:rPr lang="en-US" sz="3000" dirty="0">
                <a:ea typeface="+mj-lt"/>
                <a:cs typeface="+mj-lt"/>
              </a:rPr>
              <a:t> </a:t>
            </a:r>
            <a:r>
              <a:rPr lang="en-US" sz="3000" dirty="0" err="1">
                <a:ea typeface="+mj-lt"/>
                <a:cs typeface="+mj-lt"/>
              </a:rPr>
              <a:t>dinamis</a:t>
            </a:r>
            <a:endParaRPr lang="en-US" sz="3000" dirty="0"/>
          </a:p>
          <a:p>
            <a:pPr>
              <a:buSzPct val="114999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49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44F1-8934-4FE8-8AF3-90F82128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Synchronous DRAM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65F1-0EC9-45C6-9050-46EA9CD9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6541"/>
            <a:ext cx="8946541" cy="4971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err="1">
                <a:ea typeface="+mj-lt"/>
                <a:cs typeface="+mj-lt"/>
              </a:rPr>
              <a:t>Akses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disinkronkan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dengan</a:t>
            </a:r>
            <a:r>
              <a:rPr lang="en-US" sz="2800" dirty="0">
                <a:ea typeface="+mj-lt"/>
                <a:cs typeface="+mj-lt"/>
              </a:rPr>
              <a:t> jam </a:t>
            </a:r>
            <a:r>
              <a:rPr lang="en-US" sz="2800" err="1">
                <a:ea typeface="+mj-lt"/>
                <a:cs typeface="+mj-lt"/>
              </a:rPr>
              <a:t>eksternal</a:t>
            </a:r>
            <a:endParaRPr lang="en-US" sz="280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Alamat </a:t>
            </a:r>
            <a:r>
              <a:rPr lang="en-US" sz="2800" err="1">
                <a:ea typeface="+mj-lt"/>
                <a:cs typeface="+mj-lt"/>
              </a:rPr>
              <a:t>disajikan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ke</a:t>
            </a:r>
            <a:r>
              <a:rPr lang="en-US" sz="2800" dirty="0">
                <a:ea typeface="+mj-lt"/>
                <a:cs typeface="+mj-lt"/>
              </a:rPr>
              <a:t> RAM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Karena SDRAM </a:t>
            </a:r>
            <a:r>
              <a:rPr lang="en-US" sz="2800" dirty="0" err="1">
                <a:ea typeface="+mj-lt"/>
                <a:cs typeface="+mj-lt"/>
              </a:rPr>
              <a:t>memindahkan</a:t>
            </a:r>
            <a:r>
              <a:rPr lang="en-US" sz="2800" dirty="0">
                <a:ea typeface="+mj-lt"/>
                <a:cs typeface="+mj-lt"/>
              </a:rPr>
              <a:t> data </a:t>
            </a:r>
            <a:r>
              <a:rPr lang="en-US" sz="2800" dirty="0" err="1">
                <a:ea typeface="+mj-lt"/>
                <a:cs typeface="+mj-lt"/>
              </a:rPr>
              <a:t>dalam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waktu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dengan</a:t>
            </a:r>
            <a:r>
              <a:rPr lang="en-US" sz="2800" dirty="0">
                <a:ea typeface="+mj-lt"/>
                <a:cs typeface="+mj-lt"/>
              </a:rPr>
              <a:t> jam </a:t>
            </a:r>
            <a:r>
              <a:rPr lang="en-US" sz="2800" dirty="0" err="1">
                <a:ea typeface="+mj-lt"/>
                <a:cs typeface="+mj-lt"/>
              </a:rPr>
              <a:t>sistem</a:t>
            </a:r>
            <a:r>
              <a:rPr lang="en-US" sz="2800" dirty="0">
                <a:ea typeface="+mj-lt"/>
                <a:cs typeface="+mj-lt"/>
              </a:rPr>
              <a:t>, CPU </a:t>
            </a:r>
            <a:r>
              <a:rPr lang="en-US" sz="2800" dirty="0" err="1">
                <a:ea typeface="+mj-lt"/>
                <a:cs typeface="+mj-lt"/>
              </a:rPr>
              <a:t>tahu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kapan</a:t>
            </a:r>
            <a:r>
              <a:rPr lang="en-US" sz="2800" dirty="0">
                <a:ea typeface="+mj-lt"/>
                <a:cs typeface="+mj-lt"/>
              </a:rPr>
              <a:t> data </a:t>
            </a:r>
            <a:r>
              <a:rPr lang="en-US" sz="2800" dirty="0" err="1">
                <a:ea typeface="+mj-lt"/>
                <a:cs typeface="+mj-lt"/>
              </a:rPr>
              <a:t>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siap</a:t>
            </a: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CPU </a:t>
            </a:r>
            <a:r>
              <a:rPr lang="en-US" sz="2800" dirty="0" err="1">
                <a:ea typeface="+mj-lt"/>
                <a:cs typeface="+mj-lt"/>
              </a:rPr>
              <a:t>tidak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harus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menunggu</a:t>
            </a:r>
            <a:r>
              <a:rPr lang="en-US" sz="2800" dirty="0">
                <a:ea typeface="+mj-lt"/>
                <a:cs typeface="+mj-lt"/>
              </a:rPr>
              <a:t>, </a:t>
            </a:r>
            <a:r>
              <a:rPr lang="en-US" sz="2800" dirty="0" err="1">
                <a:ea typeface="+mj-lt"/>
                <a:cs typeface="+mj-lt"/>
              </a:rPr>
              <a:t>ia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dapat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melakukan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sesuatu</a:t>
            </a:r>
            <a:r>
              <a:rPr lang="en-US" sz="2800" dirty="0">
                <a:ea typeface="+mj-lt"/>
                <a:cs typeface="+mj-lt"/>
              </a:rPr>
              <a:t> yang lain</a:t>
            </a:r>
            <a:endParaRPr lang="en-US" sz="2400" dirty="0"/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pPr>
              <a:buClr>
                <a:srgbClr val="8AD0D6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07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0E25-C925-47AA-81A8-59124CDB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F894-8751-4C5E-A344-71030CB7F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j-lt"/>
                <a:cs typeface="+mj-lt"/>
              </a:rPr>
              <a:t>Diadopsi</a:t>
            </a:r>
            <a:r>
              <a:rPr lang="en-US" sz="3200" dirty="0">
                <a:ea typeface="+mj-lt"/>
                <a:cs typeface="+mj-lt"/>
              </a:rPr>
              <a:t> oleh Intel </a:t>
            </a:r>
            <a:r>
              <a:rPr lang="en-US" sz="3200" dirty="0" err="1">
                <a:ea typeface="+mj-lt"/>
                <a:cs typeface="+mj-lt"/>
              </a:rPr>
              <a:t>untuk</a:t>
            </a:r>
            <a:r>
              <a:rPr lang="en-US" sz="3200" dirty="0">
                <a:ea typeface="+mj-lt"/>
                <a:cs typeface="+mj-lt"/>
              </a:rPr>
              <a:t> Pentium &amp; Itanium</a:t>
            </a:r>
            <a:endParaRPr lang="en-US" sz="3200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Pesaing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utama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untuk</a:t>
            </a:r>
            <a:r>
              <a:rPr lang="en-US" sz="3200" dirty="0">
                <a:ea typeface="+mj-lt"/>
                <a:cs typeface="+mj-lt"/>
              </a:rPr>
              <a:t> SDRAM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Paket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vertikal</a:t>
            </a:r>
            <a:r>
              <a:rPr lang="en-US" sz="3200" dirty="0">
                <a:ea typeface="+mj-lt"/>
                <a:cs typeface="+mj-lt"/>
              </a:rPr>
              <a:t> - </a:t>
            </a:r>
            <a:r>
              <a:rPr lang="en-US" sz="3200" dirty="0" err="1">
                <a:ea typeface="+mj-lt"/>
                <a:cs typeface="+mj-lt"/>
              </a:rPr>
              <a:t>semua</a:t>
            </a:r>
            <a:r>
              <a:rPr lang="en-US" sz="3200" dirty="0">
                <a:ea typeface="+mj-lt"/>
                <a:cs typeface="+mj-lt"/>
              </a:rPr>
              <a:t> pin di </a:t>
            </a:r>
            <a:r>
              <a:rPr lang="en-US" sz="3200" dirty="0" err="1">
                <a:ea typeface="+mj-lt"/>
                <a:cs typeface="+mj-lt"/>
              </a:rPr>
              <a:t>satu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sisi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Bus </a:t>
            </a:r>
            <a:r>
              <a:rPr lang="en-US" sz="3200" dirty="0" err="1">
                <a:ea typeface="+mj-lt"/>
                <a:cs typeface="+mj-lt"/>
              </a:rPr>
              <a:t>alamat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hingga</a:t>
            </a:r>
            <a:r>
              <a:rPr lang="en-US" sz="3200" dirty="0">
                <a:ea typeface="+mj-lt"/>
                <a:cs typeface="+mj-lt"/>
              </a:rPr>
              <a:t> 320 chip RDRAM pada 1,6Gbps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Protokol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blok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asinkron</a:t>
            </a:r>
            <a:endParaRPr lang="en-US" dirty="0" err="1"/>
          </a:p>
          <a:p>
            <a:pPr>
              <a:buClr>
                <a:srgbClr val="8AD0D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900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7D9C-375F-43ED-9127-9EDB6F33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DDR - SDRAM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3DCA-7C46-4F48-A6DB-6275FD23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SDRAM </a:t>
            </a:r>
            <a:r>
              <a:rPr lang="en-US" sz="3200" dirty="0" err="1">
                <a:ea typeface="+mj-lt"/>
                <a:cs typeface="+mj-lt"/>
              </a:rPr>
              <a:t>hanya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dapat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mengirim</a:t>
            </a:r>
            <a:r>
              <a:rPr lang="en-US" sz="3200" dirty="0">
                <a:ea typeface="+mj-lt"/>
                <a:cs typeface="+mj-lt"/>
              </a:rPr>
              <a:t> data </a:t>
            </a:r>
            <a:r>
              <a:rPr lang="en-US" sz="3200" dirty="0" err="1">
                <a:ea typeface="+mj-lt"/>
                <a:cs typeface="+mj-lt"/>
              </a:rPr>
              <a:t>satu</a:t>
            </a:r>
            <a:r>
              <a:rPr lang="en-US" sz="3200" dirty="0">
                <a:ea typeface="+mj-lt"/>
                <a:cs typeface="+mj-lt"/>
              </a:rPr>
              <a:t> kali per jam</a:t>
            </a:r>
            <a:endParaRPr lang="en-US" sz="3200" dirty="0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SDRAM </a:t>
            </a:r>
            <a:r>
              <a:rPr lang="en-US" sz="3200" dirty="0" err="1">
                <a:ea typeface="+mj-lt"/>
                <a:cs typeface="+mj-lt"/>
              </a:rPr>
              <a:t>kecepatan</a:t>
            </a:r>
            <a:r>
              <a:rPr lang="en-US" sz="3200" dirty="0">
                <a:ea typeface="+mj-lt"/>
                <a:cs typeface="+mj-lt"/>
              </a:rPr>
              <a:t> data </a:t>
            </a:r>
            <a:r>
              <a:rPr lang="en-US" sz="3200" dirty="0" err="1">
                <a:ea typeface="+mj-lt"/>
                <a:cs typeface="+mj-lt"/>
              </a:rPr>
              <a:t>ganda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dapat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mengirim</a:t>
            </a:r>
            <a:r>
              <a:rPr lang="en-US" sz="3200" dirty="0">
                <a:ea typeface="+mj-lt"/>
                <a:cs typeface="+mj-lt"/>
              </a:rPr>
              <a:t> data </a:t>
            </a:r>
            <a:r>
              <a:rPr lang="en-US" sz="3200" dirty="0" err="1">
                <a:ea typeface="+mj-lt"/>
                <a:cs typeface="+mj-lt"/>
              </a:rPr>
              <a:t>dua</a:t>
            </a:r>
            <a:r>
              <a:rPr lang="en-US" sz="3200" dirty="0">
                <a:ea typeface="+mj-lt"/>
                <a:cs typeface="+mj-lt"/>
              </a:rPr>
              <a:t> kali per </a:t>
            </a:r>
            <a:r>
              <a:rPr lang="en-US" sz="3200" dirty="0" err="1">
                <a:ea typeface="+mj-lt"/>
                <a:cs typeface="+mj-lt"/>
              </a:rPr>
              <a:t>siklus</a:t>
            </a:r>
            <a:r>
              <a:rPr lang="en-US" sz="3200" dirty="0">
                <a:ea typeface="+mj-lt"/>
                <a:cs typeface="+mj-lt"/>
              </a:rPr>
              <a:t> clock</a:t>
            </a:r>
            <a:endParaRPr lang="en-US" dirty="0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endParaRPr lang="en-US" sz="3200" dirty="0"/>
          </a:p>
          <a:p>
            <a:pPr>
              <a:buClr>
                <a:srgbClr val="8AD0D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22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518-B8EB-40E3-8E71-92E89B10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Generasi</a:t>
            </a:r>
            <a:r>
              <a:rPr lang="en-US" dirty="0"/>
              <a:t> DDR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67518A6-4CA0-4CDF-9B93-E3135494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343" y="1561970"/>
            <a:ext cx="7947803" cy="4596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E7BBF-E659-44CA-8CE7-166D16D55245}"/>
              </a:ext>
            </a:extLst>
          </p:cNvPr>
          <p:cNvSpPr txBox="1"/>
          <p:nvPr/>
        </p:nvSpPr>
        <p:spPr>
          <a:xfrm>
            <a:off x="9684589" y="6388969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052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CF98-B22D-4ADE-834F-D91ABEE4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Generasi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E191997-BFDA-4AEF-BE8A-F07CF4EE8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12" y="2521564"/>
            <a:ext cx="11786917" cy="34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E8CD-A797-4240-9346-2496D684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</a:p>
        </p:txBody>
      </p:sp>
      <p:pic>
        <p:nvPicPr>
          <p:cNvPr id="4" name="Picture 4" descr="A picture containing indoor, stack&#10;&#10;Description generated with high confidence">
            <a:extLst>
              <a:ext uri="{FF2B5EF4-FFF2-40B4-BE49-F238E27FC236}">
                <a16:creationId xmlns:a16="http://schemas.microsoft.com/office/drawing/2014/main" id="{084D0546-D220-4E4D-ACAE-8A618CF98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525" y="1305295"/>
            <a:ext cx="7769925" cy="53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4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E1DD-038A-4180-AEE1-23C0E2F5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Cache DRAM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80D93-88DD-4E8B-93D7-EE3FF67F5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Mitsubishi</a:t>
            </a:r>
          </a:p>
          <a:p>
            <a:pPr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Mengintegrasikan</a:t>
            </a:r>
            <a:r>
              <a:rPr lang="en-US" sz="2800" dirty="0">
                <a:ea typeface="+mj-lt"/>
                <a:cs typeface="+mj-lt"/>
              </a:rPr>
              <a:t> cache SRAM </a:t>
            </a:r>
            <a:r>
              <a:rPr lang="en-US" sz="2800" dirty="0" err="1">
                <a:ea typeface="+mj-lt"/>
                <a:cs typeface="+mj-lt"/>
              </a:rPr>
              <a:t>kecil</a:t>
            </a:r>
            <a:r>
              <a:rPr lang="en-US" sz="2800" dirty="0">
                <a:ea typeface="+mj-lt"/>
                <a:cs typeface="+mj-lt"/>
              </a:rPr>
              <a:t> (16 kb) </a:t>
            </a:r>
            <a:r>
              <a:rPr lang="en-US" sz="2800" dirty="0" err="1">
                <a:ea typeface="+mj-lt"/>
                <a:cs typeface="+mj-lt"/>
              </a:rPr>
              <a:t>ke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dalam</a:t>
            </a:r>
            <a:r>
              <a:rPr lang="en-US" sz="2800" dirty="0">
                <a:ea typeface="+mj-lt"/>
                <a:cs typeface="+mj-lt"/>
              </a:rPr>
              <a:t> chip DRAM </a:t>
            </a:r>
            <a:r>
              <a:rPr lang="en-US" sz="2800" dirty="0" err="1">
                <a:ea typeface="+mj-lt"/>
                <a:cs typeface="+mj-lt"/>
              </a:rPr>
              <a:t>generik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Digunakan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sebagai</a:t>
            </a:r>
            <a:r>
              <a:rPr lang="en-US" sz="2800" dirty="0">
                <a:ea typeface="+mj-lt"/>
                <a:cs typeface="+mj-lt"/>
              </a:rPr>
              <a:t> cache </a:t>
            </a:r>
            <a:r>
              <a:rPr lang="en-US" sz="2800" dirty="0" err="1">
                <a:ea typeface="+mj-lt"/>
                <a:cs typeface="+mj-lt"/>
              </a:rPr>
              <a:t>sebenarnya</a:t>
            </a:r>
            <a:endParaRPr lang="en-US" dirty="0" err="1"/>
          </a:p>
          <a:p>
            <a:pPr lvl="1">
              <a:buClr>
                <a:srgbClr val="8AD0D6"/>
              </a:buClr>
            </a:pPr>
            <a:r>
              <a:rPr lang="en-US" sz="2600" dirty="0">
                <a:ea typeface="+mj-lt"/>
                <a:cs typeface="+mj-lt"/>
              </a:rPr>
              <a:t>64 </a:t>
            </a:r>
            <a:r>
              <a:rPr lang="en-US" sz="2600" dirty="0" err="1">
                <a:ea typeface="+mj-lt"/>
                <a:cs typeface="+mj-lt"/>
              </a:rPr>
              <a:t>garis</a:t>
            </a:r>
            <a:r>
              <a:rPr lang="en-US" sz="2600" dirty="0">
                <a:ea typeface="+mj-lt"/>
                <a:cs typeface="+mj-lt"/>
              </a:rPr>
              <a:t> bit</a:t>
            </a:r>
            <a:endParaRPr lang="en-US" sz="2600"/>
          </a:p>
          <a:p>
            <a:pPr lvl="1">
              <a:buClr>
                <a:srgbClr val="8AD0D6"/>
              </a:buClr>
            </a:pPr>
            <a:r>
              <a:rPr lang="en-US" sz="2600">
                <a:ea typeface="+mj-lt"/>
                <a:cs typeface="+mj-lt"/>
              </a:rPr>
              <a:t>Efektif </a:t>
            </a:r>
            <a:r>
              <a:rPr lang="en-US" sz="2600" err="1">
                <a:ea typeface="+mj-lt"/>
                <a:cs typeface="+mj-lt"/>
              </a:rPr>
              <a:t>untuk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err="1">
                <a:ea typeface="+mj-lt"/>
                <a:cs typeface="+mj-lt"/>
              </a:rPr>
              <a:t>akses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err="1">
                <a:ea typeface="+mj-lt"/>
                <a:cs typeface="+mj-lt"/>
              </a:rPr>
              <a:t>acak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err="1">
                <a:ea typeface="+mj-lt"/>
                <a:cs typeface="+mj-lt"/>
              </a:rPr>
              <a:t>biasa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Untuk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mendukung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akses</a:t>
            </a:r>
            <a:r>
              <a:rPr lang="en-US" sz="2800" dirty="0">
                <a:ea typeface="+mj-lt"/>
                <a:cs typeface="+mj-lt"/>
              </a:rPr>
              <a:t> serial </a:t>
            </a:r>
            <a:r>
              <a:rPr lang="en-US" sz="2800" dirty="0" err="1">
                <a:ea typeface="+mj-lt"/>
                <a:cs typeface="+mj-lt"/>
              </a:rPr>
              <a:t>blok</a:t>
            </a:r>
            <a:r>
              <a:rPr lang="en-US" sz="2800" dirty="0">
                <a:ea typeface="+mj-lt"/>
                <a:cs typeface="+mj-lt"/>
              </a:rPr>
              <a:t> data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7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38DC-419A-49EC-9225-2D4BC9BF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Pengujian</a:t>
            </a:r>
            <a:r>
              <a:rPr lang="en-US" dirty="0"/>
              <a:t>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E9591-AD28-4ABC-8EFD-A0FF20671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RAM yang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sebaiknya</a:t>
            </a:r>
            <a:r>
              <a:rPr lang="en-US" sz="2800" dirty="0"/>
              <a:t> </a:t>
            </a:r>
            <a:r>
              <a:rPr lang="en-US" sz="2800" dirty="0" err="1"/>
              <a:t>diuji</a:t>
            </a:r>
            <a:r>
              <a:rPr lang="en-US" sz="2800" dirty="0"/>
              <a:t> demi </a:t>
            </a:r>
            <a:r>
              <a:rPr lang="en-US" sz="2800" dirty="0" err="1"/>
              <a:t>menghindari</a:t>
            </a:r>
            <a:r>
              <a:rPr lang="en-US" sz="2800" dirty="0"/>
              <a:t> RAM yang </a:t>
            </a:r>
            <a:r>
              <a:rPr lang="en-US" sz="2800" dirty="0" err="1"/>
              <a:t>cacat</a:t>
            </a:r>
            <a:endParaRPr lang="en-US" sz="2800" dirty="0"/>
          </a:p>
          <a:p>
            <a:pPr lvl="1">
              <a:buClr>
                <a:srgbClr val="8AD0D6"/>
              </a:buClr>
            </a:pPr>
            <a:r>
              <a:rPr lang="en-US" sz="2800" err="1"/>
              <a:t>MemTest</a:t>
            </a:r>
            <a:endParaRPr lang="en-US" sz="2800"/>
          </a:p>
          <a:p>
            <a:pPr lvl="1">
              <a:buClr>
                <a:srgbClr val="8AD0D6"/>
              </a:buClr>
            </a:pPr>
            <a:r>
              <a:rPr lang="en-US" sz="2800" err="1">
                <a:ea typeface="+mj-lt"/>
                <a:cs typeface="+mj-lt"/>
              </a:rPr>
              <a:t>Perangkat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lunak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pengujian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memori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untuk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menguji</a:t>
            </a:r>
            <a:r>
              <a:rPr lang="en-US" sz="2800" dirty="0">
                <a:ea typeface="+mj-lt"/>
                <a:cs typeface="+mj-lt"/>
              </a:rPr>
              <a:t> RAM di </a:t>
            </a:r>
            <a:r>
              <a:rPr lang="en-US" sz="2800" err="1">
                <a:ea typeface="+mj-lt"/>
                <a:cs typeface="+mj-lt"/>
              </a:rPr>
              <a:t>komputer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untuk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mencari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kesalahan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menggunakan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serangkaian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algoritma</a:t>
            </a:r>
            <a:r>
              <a:rPr lang="en-US" sz="2800" dirty="0">
                <a:ea typeface="+mj-lt"/>
                <a:cs typeface="+mj-lt"/>
              </a:rPr>
              <a:t> dan </a:t>
            </a:r>
            <a:r>
              <a:rPr lang="en-US" sz="2800" err="1">
                <a:ea typeface="+mj-lt"/>
                <a:cs typeface="+mj-lt"/>
              </a:rPr>
              <a:t>pola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pengujian</a:t>
            </a:r>
            <a:r>
              <a:rPr lang="en-US" sz="2800" dirty="0">
                <a:ea typeface="+mj-lt"/>
                <a:cs typeface="+mj-lt"/>
              </a:rPr>
              <a:t> yang </a:t>
            </a:r>
            <a:r>
              <a:rPr lang="en-US" sz="2800" err="1">
                <a:ea typeface="+mj-lt"/>
                <a:cs typeface="+mj-lt"/>
              </a:rPr>
              <a:t>komprehensif</a:t>
            </a:r>
            <a:endParaRPr lang="en-US" sz="2800" err="1"/>
          </a:p>
        </p:txBody>
      </p:sp>
    </p:spTree>
    <p:extLst>
      <p:ext uri="{BB962C8B-B14F-4D97-AF65-F5344CB8AC3E}">
        <p14:creationId xmlns:p14="http://schemas.microsoft.com/office/powerpoint/2010/main" val="1526056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0DAF-8351-44E0-8FC2-8E8B8BD3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C3A7-E281-4A00-9CD5-07E4E86C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j-lt"/>
                <a:cs typeface="+mj-lt"/>
              </a:rPr>
              <a:t>RAM yang </a:t>
            </a:r>
            <a:r>
              <a:rPr lang="en-US" sz="3200" err="1">
                <a:ea typeface="+mj-lt"/>
                <a:cs typeface="+mj-lt"/>
              </a:rPr>
              <a:t>tidak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dapat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diandalkan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dapat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menyebabkan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banyak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masalah</a:t>
            </a:r>
            <a:r>
              <a:rPr lang="en-US" sz="3200" dirty="0">
                <a:ea typeface="+mj-lt"/>
                <a:cs typeface="+mj-lt"/>
              </a:rPr>
              <a:t>. Data </a:t>
            </a:r>
            <a:r>
              <a:rPr lang="en-US" sz="3200" err="1">
                <a:ea typeface="+mj-lt"/>
                <a:cs typeface="+mj-lt"/>
              </a:rPr>
              <a:t>rusak</a:t>
            </a:r>
            <a:r>
              <a:rPr lang="en-US" sz="3200" dirty="0">
                <a:ea typeface="+mj-lt"/>
                <a:cs typeface="+mj-lt"/>
              </a:rPr>
              <a:t>, </a:t>
            </a:r>
            <a:r>
              <a:rPr lang="en-US" sz="3200" err="1">
                <a:ea typeface="+mj-lt"/>
                <a:cs typeface="+mj-lt"/>
              </a:rPr>
              <a:t>macet</a:t>
            </a:r>
            <a:r>
              <a:rPr lang="en-US" sz="3200" dirty="0">
                <a:ea typeface="+mj-lt"/>
                <a:cs typeface="+mj-lt"/>
              </a:rPr>
              <a:t>, dan </a:t>
            </a:r>
            <a:r>
              <a:rPr lang="en-US" sz="3200" err="1">
                <a:ea typeface="+mj-lt"/>
                <a:cs typeface="+mj-lt"/>
              </a:rPr>
              <a:t>perilaku</a:t>
            </a:r>
            <a:r>
              <a:rPr lang="en-US" sz="3200" dirty="0">
                <a:ea typeface="+mj-lt"/>
                <a:cs typeface="+mj-lt"/>
              </a:rPr>
              <a:t> yang </a:t>
            </a:r>
            <a:r>
              <a:rPr lang="en-US" sz="3200" err="1">
                <a:ea typeface="+mj-lt"/>
                <a:cs typeface="+mj-lt"/>
              </a:rPr>
              <a:t>tidak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dapat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err="1">
                <a:ea typeface="+mj-lt"/>
                <a:cs typeface="+mj-lt"/>
              </a:rPr>
              <a:t>dijelaskan</a:t>
            </a:r>
            <a:r>
              <a:rPr lang="en-US" sz="3200" dirty="0">
                <a:ea typeface="+mj-lt"/>
                <a:cs typeface="+mj-lt"/>
              </a:rPr>
              <a:t>. </a:t>
            </a:r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RAM yang </a:t>
            </a:r>
            <a:r>
              <a:rPr lang="en-US" sz="3200" dirty="0" err="1">
                <a:ea typeface="+mj-lt"/>
                <a:cs typeface="+mj-lt"/>
              </a:rPr>
              <a:t>buruk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adalah</a:t>
            </a:r>
            <a:r>
              <a:rPr lang="en-US" sz="3200" dirty="0">
                <a:ea typeface="+mj-lt"/>
                <a:cs typeface="+mj-lt"/>
              </a:rPr>
              <a:t> salah </a:t>
            </a:r>
            <a:r>
              <a:rPr lang="en-US" sz="3200" dirty="0" err="1">
                <a:ea typeface="+mj-lt"/>
                <a:cs typeface="+mj-lt"/>
              </a:rPr>
              <a:t>satu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masalah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komputer</a:t>
            </a:r>
            <a:r>
              <a:rPr lang="en-US" sz="3200" dirty="0">
                <a:ea typeface="+mj-lt"/>
                <a:cs typeface="+mj-lt"/>
              </a:rPr>
              <a:t> yang paling </a:t>
            </a:r>
            <a:r>
              <a:rPr lang="en-US" sz="3200" dirty="0" err="1">
                <a:ea typeface="+mj-lt"/>
                <a:cs typeface="+mj-lt"/>
              </a:rPr>
              <a:t>membuat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frustrasi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karena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gejalanya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seringkali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acak</a:t>
            </a:r>
            <a:r>
              <a:rPr lang="en-US" sz="3200" dirty="0">
                <a:ea typeface="+mj-lt"/>
                <a:cs typeface="+mj-lt"/>
              </a:rPr>
              <a:t> dan </a:t>
            </a:r>
            <a:r>
              <a:rPr lang="en-US" sz="3200" dirty="0" err="1">
                <a:ea typeface="+mj-lt"/>
                <a:cs typeface="+mj-lt"/>
              </a:rPr>
              <a:t>sulit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dijabarkan</a:t>
            </a:r>
            <a:r>
              <a:rPr lang="en-US" sz="3200" dirty="0">
                <a:ea typeface="+mj-lt"/>
                <a:cs typeface="+mj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93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4B3A-E713-4C8A-B108-8201C73F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22067F-4974-4822-BC17-AFD71B182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122" y="2096050"/>
            <a:ext cx="4919109" cy="4641179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B8E7FF-7ABE-4FE6-A3DB-4F87F7FB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60" y="2098375"/>
            <a:ext cx="6064369" cy="45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C49E-E475-4A99-9C41-51C97E37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Semikonduktor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403F2A-DBB0-4A78-A68B-E55016D85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670" y="1376902"/>
            <a:ext cx="6853716" cy="51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ACDD-A289-4072-9A3E-B6811CA0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-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E0E8-E66E-4C32-9DB7-50F68E67A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SzPct val="114999"/>
            </a:pPr>
            <a:r>
              <a:rPr lang="en-US" sz="3200" dirty="0">
                <a:ea typeface="+mj-lt"/>
                <a:cs typeface="+mj-lt"/>
              </a:rPr>
              <a:t>Bit </a:t>
            </a:r>
            <a:r>
              <a:rPr lang="en-US" sz="3200" dirty="0" err="1">
                <a:ea typeface="+mj-lt"/>
                <a:cs typeface="+mj-lt"/>
              </a:rPr>
              <a:t>disimpan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sebagai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muatan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dalam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kapasitor</a:t>
            </a:r>
            <a:endParaRPr lang="en-US" sz="3200" dirty="0"/>
          </a:p>
          <a:p>
            <a:pPr>
              <a:buClr>
                <a:srgbClr val="8AD0D6"/>
              </a:buClr>
              <a:buSzPct val="114999"/>
            </a:pPr>
            <a:r>
              <a:rPr lang="en-US" sz="3200" dirty="0" err="1">
                <a:ea typeface="+mj-lt"/>
                <a:cs typeface="+mj-lt"/>
              </a:rPr>
              <a:t>Perlu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penyegaran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bahkan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saat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dihidupkan</a:t>
            </a:r>
            <a:endParaRPr lang="en-US"/>
          </a:p>
          <a:p>
            <a:pPr>
              <a:buClr>
                <a:srgbClr val="8AD0D6"/>
              </a:buClr>
              <a:buSzPct val="114999"/>
            </a:pPr>
            <a:r>
              <a:rPr lang="en-US" sz="3200" dirty="0" err="1">
                <a:ea typeface="+mj-lt"/>
                <a:cs typeface="+mj-lt"/>
              </a:rPr>
              <a:t>Konstruksi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lebih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sederhana</a:t>
            </a:r>
            <a:endParaRPr lang="en-US" dirty="0"/>
          </a:p>
          <a:p>
            <a:pPr>
              <a:buClr>
                <a:srgbClr val="8AD0D6"/>
              </a:buClr>
              <a:buSzPct val="114999"/>
            </a:pPr>
            <a:r>
              <a:rPr lang="en-US" sz="3200" dirty="0" err="1">
                <a:ea typeface="+mj-lt"/>
                <a:cs typeface="+mj-lt"/>
              </a:rPr>
              <a:t>Lebih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murah</a:t>
            </a:r>
            <a:endParaRPr lang="en-US" dirty="0"/>
          </a:p>
          <a:p>
            <a:pPr>
              <a:buClr>
                <a:srgbClr val="8AD0D6"/>
              </a:buClr>
              <a:buSzPct val="114999"/>
            </a:pPr>
            <a:r>
              <a:rPr lang="en-US" sz="3200" dirty="0" err="1">
                <a:ea typeface="+mj-lt"/>
                <a:cs typeface="+mj-lt"/>
              </a:rPr>
              <a:t>Lebih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lambat</a:t>
            </a:r>
            <a:endParaRPr lang="en-US" dirty="0"/>
          </a:p>
          <a:p>
            <a:pPr>
              <a:buClr>
                <a:srgbClr val="8AD0D6"/>
              </a:buClr>
              <a:buSzPct val="114999"/>
            </a:pPr>
            <a:r>
              <a:rPr lang="en-US" sz="3200" dirty="0">
                <a:ea typeface="+mj-lt"/>
                <a:cs typeface="+mj-lt"/>
              </a:rPr>
              <a:t>—Tingkat </a:t>
            </a:r>
            <a:r>
              <a:rPr lang="en-US" sz="3200" dirty="0" err="1">
                <a:ea typeface="+mj-lt"/>
                <a:cs typeface="+mj-lt"/>
              </a:rPr>
              <a:t>muatan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menentukan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nilai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16101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3DCC-372B-4F3B-AA06-382E04DB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Struktur Dynamic 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915F6-7B57-4234-A6DC-838172383D66}"/>
              </a:ext>
            </a:extLst>
          </p:cNvPr>
          <p:cNvSpPr txBox="1"/>
          <p:nvPr/>
        </p:nvSpPr>
        <p:spPr>
          <a:xfrm>
            <a:off x="6527591" y="5918470"/>
            <a:ext cx="5790480" cy="5762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hlinkClick r:id="rId2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380F363-3F60-4FBD-A75F-AC761F256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230" y="1279584"/>
            <a:ext cx="5086709" cy="52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8C07-98BC-4360-9618-07227C83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422E-CFBD-4F6C-8EA2-8BB4EDF83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4692"/>
            <a:ext cx="8946541" cy="50581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id" sz="3600" dirty="0">
                <a:ea typeface="+mj-lt"/>
                <a:cs typeface="+mj-lt"/>
              </a:rPr>
              <a:t>Baris alamat aktif ketika bit dibaca atau ditulis</a:t>
            </a:r>
          </a:p>
          <a:p>
            <a:pPr lvl="1">
              <a:buClr>
                <a:srgbClr val="8AD0D6"/>
              </a:buClr>
            </a:pPr>
            <a:r>
              <a:rPr lang="id" sz="3200" dirty="0">
                <a:ea typeface="+mj-lt"/>
                <a:cs typeface="+mj-lt"/>
              </a:rPr>
              <a:t>Saklar transistor tertutup (arus mengalir)</a:t>
            </a:r>
            <a:endParaRPr lang="en-US" sz="320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id" sz="3600" dirty="0">
                <a:ea typeface="+mj-lt"/>
                <a:cs typeface="+mj-lt"/>
              </a:rPr>
              <a:t>Menulis</a:t>
            </a:r>
            <a:endParaRPr lang="en-US" sz="3600">
              <a:ea typeface="+mj-lt"/>
              <a:cs typeface="+mj-lt"/>
            </a:endParaRPr>
          </a:p>
          <a:p>
            <a:pPr lvl="1">
              <a:buClr>
                <a:srgbClr val="8AD0D6"/>
              </a:buClr>
            </a:pPr>
            <a:r>
              <a:rPr lang="id" sz="3200" dirty="0">
                <a:ea typeface="+mj-lt"/>
                <a:cs typeface="+mj-lt"/>
              </a:rPr>
              <a:t> Tegangan ke garis bit</a:t>
            </a:r>
          </a:p>
          <a:p>
            <a:pPr lvl="1">
              <a:buClr>
                <a:srgbClr val="8AD0D6"/>
              </a:buClr>
            </a:pPr>
            <a:r>
              <a:rPr lang="id" sz="3200" dirty="0">
                <a:ea typeface="+mj-lt"/>
                <a:cs typeface="+mj-lt"/>
              </a:rPr>
              <a:t>Tinggi untuk 1 rendah untuk 0</a:t>
            </a:r>
            <a:endParaRPr lang="en-US" sz="3200">
              <a:ea typeface="+mj-lt"/>
              <a:cs typeface="+mj-lt"/>
            </a:endParaRPr>
          </a:p>
          <a:p>
            <a:pPr lvl="1">
              <a:buClr>
                <a:srgbClr val="8AD0D6"/>
              </a:buClr>
            </a:pPr>
            <a:r>
              <a:rPr lang="id" sz="3200" dirty="0">
                <a:ea typeface="+mj-lt"/>
                <a:cs typeface="+mj-lt"/>
              </a:rPr>
              <a:t> Lalu garis alamat sinyal</a:t>
            </a:r>
            <a:endParaRPr lang="en-US" sz="3200">
              <a:ea typeface="+mj-lt"/>
              <a:cs typeface="+mj-lt"/>
            </a:endParaRPr>
          </a:p>
          <a:p>
            <a:pPr lvl="1">
              <a:buClr>
                <a:srgbClr val="8AD0D6"/>
              </a:buClr>
            </a:pPr>
            <a:r>
              <a:rPr lang="id" sz="3200" dirty="0">
                <a:ea typeface="+mj-lt"/>
                <a:cs typeface="+mj-lt"/>
              </a:rPr>
              <a:t>Transfer dibebankan ke kapasitor</a:t>
            </a:r>
            <a:endParaRPr lang="en-US" sz="3200"/>
          </a:p>
          <a:p>
            <a:pPr>
              <a:buClr>
                <a:srgbClr val="8AD0D6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919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9282-77F4-4598-9A03-8364D460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CBB6-8D4C-4762-A6AB-EBC0989B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ea typeface="+mj-lt"/>
                <a:cs typeface="+mj-lt"/>
              </a:rPr>
              <a:t>Baca</a:t>
            </a:r>
            <a:endParaRPr lang="en-US" sz="3200" dirty="0"/>
          </a:p>
          <a:p>
            <a:pPr lvl="1"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 Baris </a:t>
            </a:r>
            <a:r>
              <a:rPr lang="en-US" sz="2800" dirty="0" err="1">
                <a:ea typeface="+mj-lt"/>
                <a:cs typeface="+mj-lt"/>
              </a:rPr>
              <a:t>alamat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dipilih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ketika</a:t>
            </a:r>
            <a:r>
              <a:rPr lang="en-US" sz="2800" dirty="0">
                <a:ea typeface="+mj-lt"/>
                <a:cs typeface="+mj-lt"/>
              </a:rPr>
              <a:t> transistor </a:t>
            </a:r>
            <a:r>
              <a:rPr lang="en-US" sz="2800" dirty="0" err="1">
                <a:ea typeface="+mj-lt"/>
                <a:cs typeface="+mj-lt"/>
              </a:rPr>
              <a:t>menyala</a:t>
            </a:r>
            <a:endParaRPr lang="en-US" sz="2800"/>
          </a:p>
          <a:p>
            <a:pPr lvl="1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Mengisi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daya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dari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kapasitor</a:t>
            </a:r>
            <a:r>
              <a:rPr lang="en-US" sz="2800" dirty="0">
                <a:ea typeface="+mj-lt"/>
                <a:cs typeface="+mj-lt"/>
              </a:rPr>
              <a:t> yang </a:t>
            </a:r>
            <a:r>
              <a:rPr lang="en-US" sz="2800" dirty="0" err="1">
                <a:ea typeface="+mj-lt"/>
                <a:cs typeface="+mj-lt"/>
              </a:rPr>
              <a:t>diumpankan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melalui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jalur</a:t>
            </a:r>
            <a:r>
              <a:rPr lang="en-US" sz="2800" dirty="0">
                <a:ea typeface="+mj-lt"/>
                <a:cs typeface="+mj-lt"/>
              </a:rPr>
              <a:t> bit </a:t>
            </a:r>
            <a:r>
              <a:rPr lang="en-US" sz="2800" dirty="0" err="1">
                <a:ea typeface="+mj-lt"/>
                <a:cs typeface="+mj-lt"/>
              </a:rPr>
              <a:t>ke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penguat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indera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Bandingkan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dengan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nilai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referensi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untuk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menentukan</a:t>
            </a:r>
            <a:r>
              <a:rPr lang="en-US" sz="3200" dirty="0">
                <a:ea typeface="+mj-lt"/>
                <a:cs typeface="+mj-lt"/>
              </a:rPr>
              <a:t> 0 </a:t>
            </a:r>
            <a:r>
              <a:rPr lang="en-US" sz="3200" dirty="0" err="1">
                <a:ea typeface="+mj-lt"/>
                <a:cs typeface="+mj-lt"/>
              </a:rPr>
              <a:t>atau</a:t>
            </a:r>
            <a:r>
              <a:rPr lang="en-US" sz="3200" dirty="0">
                <a:ea typeface="+mj-lt"/>
                <a:cs typeface="+mj-lt"/>
              </a:rPr>
              <a:t> 1</a:t>
            </a:r>
            <a:endParaRPr lang="en-US" sz="3200" dirty="0"/>
          </a:p>
          <a:p>
            <a:pPr lvl="1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Muatan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kapasitor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harus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dikembalikan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88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46EF-2E8A-4674-B186-B03F0DDA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</a:t>
            </a:r>
            <a:r>
              <a:rPr lang="en-US" dirty="0" err="1"/>
              <a:t>Statis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A8CF-68F6-49EC-B13A-EDBF71C3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48428"/>
            <a:ext cx="8946541" cy="48999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Bit </a:t>
            </a:r>
            <a:r>
              <a:rPr lang="en-US" sz="3200" dirty="0" err="1">
                <a:ea typeface="+mj-lt"/>
                <a:cs typeface="+mj-lt"/>
              </a:rPr>
              <a:t>disimpan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sebagai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sakelar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hidup</a:t>
            </a:r>
            <a:r>
              <a:rPr lang="en-US" sz="3200" dirty="0">
                <a:ea typeface="+mj-lt"/>
                <a:cs typeface="+mj-lt"/>
              </a:rPr>
              <a:t> / </a:t>
            </a:r>
            <a:r>
              <a:rPr lang="en-US" sz="3200" dirty="0" err="1">
                <a:ea typeface="+mj-lt"/>
                <a:cs typeface="+mj-lt"/>
              </a:rPr>
              <a:t>mati</a:t>
            </a:r>
            <a:endParaRPr lang="en-US" sz="3200" dirty="0" err="1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Tidak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perlu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menyegarkan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saat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dinyalakan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Konstruksi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lebih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kompleks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Lebih</a:t>
            </a:r>
            <a:r>
              <a:rPr lang="en-US" sz="3200" dirty="0">
                <a:ea typeface="+mj-lt"/>
                <a:cs typeface="+mj-lt"/>
              </a:rPr>
              <a:t> mahal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3200" dirty="0" err="1">
                <a:ea typeface="+mj-lt"/>
                <a:cs typeface="+mj-lt"/>
              </a:rPr>
              <a:t>Lebih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cepat</a:t>
            </a:r>
            <a:endParaRPr lang="en-US" dirty="0" err="1"/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Cache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Digital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—</a:t>
            </a:r>
            <a:r>
              <a:rPr lang="en-US" sz="3200" dirty="0" err="1">
                <a:ea typeface="+mj-lt"/>
                <a:cs typeface="+mj-lt"/>
              </a:rPr>
              <a:t>Menggunakan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rangkaian</a:t>
            </a:r>
            <a:r>
              <a:rPr lang="en-US" sz="3200" dirty="0">
                <a:ea typeface="+mj-lt"/>
                <a:cs typeface="+mj-lt"/>
              </a:rPr>
              <a:t> flip-flop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92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1DD1-237C-4D98-B5D8-682B5BEA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Struktur RAM </a:t>
            </a:r>
            <a:r>
              <a:rPr lang="en-US" dirty="0" err="1"/>
              <a:t>Statis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A16867-B876-41E7-AC1A-4141D79CA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1109" y="1118110"/>
            <a:ext cx="7075216" cy="5302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429CF-56D4-453A-B6B3-12162C4DAFBE}"/>
              </a:ext>
            </a:extLst>
          </p:cNvPr>
          <p:cNvSpPr txBox="1"/>
          <p:nvPr/>
        </p:nvSpPr>
        <p:spPr>
          <a:xfrm>
            <a:off x="6604090" y="6420928"/>
            <a:ext cx="5594350" cy="317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624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</vt:lpstr>
      <vt:lpstr>Organisasi dan Arsitektur Komputer</vt:lpstr>
      <vt:lpstr>Tipe Memori Semikonduktor</vt:lpstr>
      <vt:lpstr>Cara Kerja Semikonduktor</vt:lpstr>
      <vt:lpstr>Dynamic - RAM</vt:lpstr>
      <vt:lpstr>Struktur Dynamic RAM</vt:lpstr>
      <vt:lpstr>Cara Kerja DRAM</vt:lpstr>
      <vt:lpstr>Cont'd</vt:lpstr>
      <vt:lpstr>RAM Statis</vt:lpstr>
      <vt:lpstr>Struktur RAM Statis</vt:lpstr>
      <vt:lpstr>Cara Kerja RAM Statis</vt:lpstr>
      <vt:lpstr>Perbandingan</vt:lpstr>
      <vt:lpstr>Read Only Memory</vt:lpstr>
      <vt:lpstr>Tipe ROM</vt:lpstr>
      <vt:lpstr>Ilustrasi</vt:lpstr>
      <vt:lpstr>Refreshing</vt:lpstr>
      <vt:lpstr>Error Correction</vt:lpstr>
      <vt:lpstr>Ilustrasi</vt:lpstr>
      <vt:lpstr>Fungsi Error Correcting Code</vt:lpstr>
      <vt:lpstr>DRAM Lanjutan</vt:lpstr>
      <vt:lpstr>Synchronous DRAM</vt:lpstr>
      <vt:lpstr>RAMBUS</vt:lpstr>
      <vt:lpstr>DDR - SDRAM</vt:lpstr>
      <vt:lpstr>Generasi DDR</vt:lpstr>
      <vt:lpstr>Perbandingan Generasi</vt:lpstr>
      <vt:lpstr>Ilustrasi</vt:lpstr>
      <vt:lpstr>Cache DRAM</vt:lpstr>
      <vt:lpstr>Pengujian Memory</vt:lpstr>
      <vt:lpstr>Mengapa harus diuji?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/>
  <cp:lastModifiedBy/>
  <cp:revision>280</cp:revision>
  <dcterms:created xsi:type="dcterms:W3CDTF">2012-07-30T23:42:41Z</dcterms:created>
  <dcterms:modified xsi:type="dcterms:W3CDTF">2019-09-28T04:05:27Z</dcterms:modified>
</cp:coreProperties>
</file>