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60" r:id="rId5"/>
  </p:sldMasterIdLst>
  <p:sldIdLst>
    <p:sldId id="256" r:id="rId6"/>
    <p:sldId id="257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6858000" cy="9144000"/>
  <p:defaultTextStyle>
    <a:lvl1pPr marL="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1pPr>
    <a:lvl2pPr marL="457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2pPr>
    <a:lvl3pPr marL="914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3pPr>
    <a:lvl4pPr marL="1371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4pPr>
    <a:lvl5pPr marL="18288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5pPr>
    <a:lvl6pPr marL="22860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6pPr>
    <a:lvl7pPr marL="27432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7pPr>
    <a:lvl8pPr marL="32004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8pPr>
    <a:lvl9pPr marL="3657600" marR="0" indent="0" algn="l" defTabSz="4572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latin typeface="Basic Sans" pitchFamily="1" charset="0"/>
        <a:ea typeface="Basic Roman" pitchFamily="1" charset="0"/>
        <a:cs typeface="Basic Roman" pitchFamily="1" charset="0"/>
      </a:defRPr>
    </a:lvl9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72664891" val="970" rev64="64" revOS="3"/>
      <pr:smFileRevision xmlns:pr="smNativeData" dt="1572664891" val="101"/>
      <pr:guideOptions xmlns:pr="smNativeData" dt="1572664891" snapToGrid="1" snapToBorders="1" snapToGuide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Objects="1" showGuides="1">
      <p:cViewPr varScale="1">
        <p:scale>
          <a:sx n="53" d="100"/>
          <a:sy n="53" d="100"/>
        </p:scale>
        <p:origin x="1936" y="202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Objects="1" showGuides="1">
      <p:cViewPr>
        <p:scale>
          <a:sx n="53" d="100"/>
          <a:sy n="53" d="100"/>
        </p:scale>
        <p:origin x="1936" y="202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themeOverride" Target="../theme/themeOverride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showMasterSp="0" type="title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1"/>
          <p:cNvSpPr txBox="1">
            <a:extLst>
              <a:ext uri="smNativeData">
                <pr:smNativeData xmlns:pr="smNativeData" val="SMDATA_13_O/a8XRMAAAAlAAAAEgAAAA8BAAAAkAAAAEgAAACQAAAASAAAAAAAAAAAAAAAAAAAAAEAAABQAAAAAAAAAAAA4D8AAAAAAADgPwAAAAAAAOA/AAAAAAAA4D8AAAAAAADgPwAAAAAAAOA/AAAAAAAA4D8AAAAAAADgPwAAAAAAAOA/AAAAAAAA4D8CAAAAjAAAAAEAAAACAAAAjHtwDFI+JggAAAAAAAAAACMgqZv6lqlBnmObg+Sse2AAAAAAZAAAAAEAAABAAAAAAAAAAAAAAAAAAAAAAAAAAAAAAAAAAAAAAAAAAAAAAAAAAAAAAAAAAAAAAAAAAAAAAAAAAAAAAAAAAAAAAAAAAAAAAAAAAAAAAAAAAAAAAAAAAAAAFAAAADwAAAAAAAAAAAAAAE1NTQAsAQ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NwIAAD/fwAA/38AAAAAAAAJAAAABAAAAP+AxQYMAAAAEAAAAAAAAAAAAAAAAAAAAAAAAAAeAAAAaAAAAAAAAAAAAAAAAAAAAAAAAAAAAAAAECcAABAnAAAAAAAAAAAAAAAAAAAAMgAAAAAAAAAAAAAAAAAAAAAAABQAAAAAAAAAwMD/AAAAAABkAAAAMgAAAAAAAABkAAAAAAAAAH9/fwAKAAAAHwAAAFQAAACMe3AFUj4mAQAAAAAAAAAAAAAAAAAAAAAAAAAAAAAAAAAAAAAAAAAATU1NAH9/fwAtIBUDzMzMAMDA/wB/f38AAAAAAAAAAAAAAAAAAAAAAAAAAAAhAAAAGAAAABQAAAAAAAAAAAAAAEA4AAAwKgAAEAAAACYAAAAIAAAA//////////8="/>
              </a:ext>
            </a:extLst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>
              <a:alphaModFix amt="50000"/>
            </a:blip>
            <a:srcRect/>
            <a:tile sx="100000" sy="100000" algn="tl"/>
          </a:blipFill>
          <a:ln>
            <a:noFill/>
          </a:ln>
          <a:effectLst/>
        </p:spPr>
        <p:txBody>
          <a:bodyPr vert="horz" wrap="square" numCol="1" spcCol="215900" anchor="t"/>
          <a:lstStyle/>
          <a:p>
            <a:pPr>
              <a:defRPr>
                <a:latin typeface="Chantilly Pro Light" pitchFamily="0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3" name="AutoForm1"/>
          <p:cNvSpPr>
            <a:extLst>
              <a:ext uri="smNativeData">
                <pr:smNativeData xmlns:pr="smNativeData" val="SMDATA_13_O/a8XRMAAAAlAAAAZQAAAA8BAAAAkAAAAEgAAACQAAAASAAAAAAAAAAAAAAAAAAAAAEAAABQAAAAAAAAQN1RuT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BAAAABAAAAP///wAe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G1HzfMMAAAAEAAAAAAAAAAAAAAAAAAAAAAAAAAeAAAAaAAAAAAAAAAAAAAAAAAAAAAAAAAAAAAAECcAABAnAAAAAAAAAAAAAAAAAAAAAAAAAAAAAAAAAAAyAAAAAAAAABQAAAAAAAAAwMD/AAAAAABkAAAAMgAAAAAAAABkAAAAAAAAAH9/fwAKAAAAHwAAAFQAAACMe3AFUj4mAQAAAAAAAAAAAAAAAAAAAAAAAAAAAAAAAAAAAAAAAAAA////CX9/fwAtIBUDzMzMAMDA/wB/f38AAAAAAAAAAAAAAAAAAAAAAAAAAAAhAAAAGAAAABQAAAAbAQAAGwEAACM3AAATKQAAEAAAACYAAAAIAAAA//////////8="/>
              </a:ext>
            </a:extLst>
          </p:cNvSpPr>
          <p:nvPr/>
        </p:nvSpPr>
        <p:spPr>
          <a:xfrm>
            <a:off x="179705" y="179705"/>
            <a:ext cx="8783320" cy="6497320"/>
          </a:xfrm>
          <a:prstGeom prst="roundRect">
            <a:avLst>
              <a:gd name="adj" fmla="val 4945"/>
            </a:avLst>
          </a:prstGeom>
          <a:noFill/>
          <a:ln w="19050" cap="flat" cmpd="sng" algn="ctr">
            <a:solidFill>
              <a:schemeClr val="accent3">
                <a:alpha val="50000"/>
              </a:schemeClr>
            </a:solidFill>
            <a:prstDash val="lgDash"/>
            <a:headEnd type="none"/>
            <a:tailEnd type="none"/>
          </a:ln>
          <a:effectLst/>
        </p:spPr>
      </p:sp>
      <p:sp>
        <p:nvSpPr>
          <p:cNvPr id="4" name="AutoShape1"/>
          <p:cNvSpPr>
            <a:extLst>
              <a:ext uri="smNativeData">
                <pr:smNativeData xmlns:pr="smNativeData" val="SMDATA_13_O/a8XRMAAAAlAAAAZQAAAA8BAAAAkAAAAEgAAACQAAAASAAAAAAAAAAAAAAAAAAAAAEAAABQAAAAAAAAQE+w0z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BAAAABAAAAP///wAe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yAAAAAAAAABQAAAAAAAAAwMD/AAAAAABkAAAAMgAAAAAAAABkAAAAAAAAAH9/fwAKAAAAHwAAAFQAAACMe3AFUj4mAQAAAAAAAAAAAAAAAAAAAAAAAAAAAAAAAAAAAAAAAAAA////CX9/fwAtIBUDzMzMAMDA/wB/f38AAAAAAAAAAAAAAAAAAAAAAAAAAAAhAAAAGAAAABQAAAA0BAAAwgUAAAQ0AACAEAAAEAAAACYAAAAIAAAA//////////8="/>
              </a:ext>
            </a:extLst>
          </p:cNvSpPr>
          <p:nvPr/>
        </p:nvSpPr>
        <p:spPr>
          <a:xfrm>
            <a:off x="683260" y="935990"/>
            <a:ext cx="7772400" cy="1746250"/>
          </a:xfrm>
          <a:prstGeom prst="roundRect">
            <a:avLst>
              <a:gd name="adj" fmla="val 15382"/>
            </a:avLst>
          </a:prstGeom>
          <a:noFill/>
          <a:ln w="19050" cap="flat" cmpd="sng" algn="ctr">
            <a:solidFill>
              <a:schemeClr val="accent3">
                <a:alpha val="50000"/>
              </a:schemeClr>
            </a:solidFill>
            <a:prstDash val="lgDash"/>
            <a:headEnd type="none"/>
            <a:tailEnd type="none"/>
          </a:ln>
          <a:effectLst/>
        </p:spPr>
      </p:sp>
      <p:sp>
        <p:nvSpPr>
          <p:cNvPr id="5" name="TitelPlatzhalterBereich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YMQSw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BAAAAP///wAAAAAAAQAAAAAAAAAAAAAAAAAAAAA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M8AAAAMAAAAEAAAAAAAAAAAAAAAAAAAAAAAAAAeAAAAaAAAAAAAAAAAAAAAAAAAAAAAAAAAAAAAECcAABAnAAAAAAAAAAAAAAAAAAAAAAAAAAAAAAAAAAAyAAAAAAAAABQAAAAAAAAAwMD/AAAAAABkAAAAMgAAAAAAAABkAAAAAAAAAH9/fwAKAAAAHwAAAFQAAACMe3AFUj4mAQAAAAAAAAAAAAAAAAAAAAAAAAAAAAAAAAAAAAAAAAAA////CX9/fwAtIBUDzMzMAMDA/wB/f38AAAAAAAAAAAAAAAAAAAAAAAAAAAAhAAAAGAAAABQAAABTBQAA3gYAAOwyAABkDwAAEAAAACYAAAAIAAAAffD///////8="/>
              </a:ext>
            </a:extLst>
          </p:cNvSpPr>
          <p:nvPr>
            <p:ph type="ctrTitle"/>
          </p:nvPr>
        </p:nvSpPr>
        <p:spPr>
          <a:xfrm>
            <a:off x="865505" y="1116330"/>
            <a:ext cx="7412355" cy="1385570"/>
          </a:xfr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4400" b="0" i="0" u="none" strike="noStrike" kern="1" spc="0" baseline="0">
                <a:solidFill>
                  <a:schemeClr val="tx2"/>
                </a:solidFill>
                <a:effectLst/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lvl1pPr>
          </a:lstStyle>
          <a:p>
            <a:pPr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Click to edit Master title style</a:t>
            </a:r>
          </a:p>
        </p:txBody>
      </p:sp>
      <p:sp>
        <p:nvSpPr>
          <p:cNvPr id="6" name="UntertitelPlatzhalterBereich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I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IBgAAhxMAALcxAADRIAAAEAAAACYAAAAIAAAAffD///////8="/>
              </a:ext>
            </a:extLst>
          </p:cNvSpPr>
          <p:nvPr>
            <p:ph type="subTitle" idx="1"/>
          </p:nvPr>
        </p:nvSpPr>
        <p:spPr>
          <a:xfrm>
            <a:off x="1061720" y="3174365"/>
            <a:ext cx="7019925" cy="216027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marL="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200" b="0" i="0" u="none" strike="noStrike" kern="1" spc="0" baseline="0">
                <a:solidFill>
                  <a:schemeClr val="tx1"/>
                </a:solidFill>
                <a:effectLst/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lvl1pPr>
            <a:lvl2pPr marL="381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8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2pPr>
            <a:lvl3pPr marL="762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4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3pPr>
            <a:lvl4pPr marL="1143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4pPr>
            <a:lvl5pPr marL="1524000" marR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2000" b="0" i="0" u="none" strike="noStrike" kern="1" spc="0" baseline="0">
                <a:solidFill>
                  <a:schemeClr val="tx1"/>
                </a:solidFill>
                <a:effectLst/>
                <a:latin typeface="Arial" pitchFamily="1" charset="0"/>
                <a:ea typeface="Arial" pitchFamily="1" charset="0"/>
                <a:cs typeface="Arial" pitchFamily="1" charset="0"/>
              </a:defRPr>
            </a:lvl5pPr>
          </a:lstStyle>
          <a:p>
            <a:pPr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Click to edit Master subtitle style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3iQAANQRAADIJwAAEAAAACYAAAAIAAAAffD///////8="/>
              </a:ext>
            </a:extLst>
          </p:cNvSpPr>
          <p:nvPr>
            <p:ph type="dt" idx="2"/>
          </p:nvPr>
        </p:nvSpPr>
        <p:spPr>
          <a:xfrm>
            <a:off x="457200" y="5993130"/>
            <a:ext cx="2440940" cy="47371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lvl1pPr>
          </a:lstStyle>
          <a:p>
            <a:pPr/>
            <a:fld id="{2A6C286B-25C7-39DE-89D4-D38B669A7F86}" type="datetime1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3iQAAKkjAADIJwAAEAAAACYAAAAIAAAAffD///////8="/>
              </a:ext>
            </a:extLst>
          </p:cNvSpPr>
          <p:nvPr>
            <p:ph type="ftr" idx="3"/>
          </p:nvPr>
        </p:nvSpPr>
        <p:spPr>
          <a:xfrm>
            <a:off x="3346450" y="5993130"/>
            <a:ext cx="2450465" cy="47371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P//AI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3iQAAHA1AADIJwAAEAAAACYAAAAIAAAAffD///////8="/>
              </a:ext>
            </a:extLst>
          </p:cNvSpPr>
          <p:nvPr>
            <p:ph type="sldNum" idx="4"/>
          </p:nvPr>
        </p:nvSpPr>
        <p:spPr>
          <a:xfrm>
            <a:off x="6245225" y="5993130"/>
            <a:ext cx="2441575" cy="473710"/>
          </a:xfr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lvl1pPr>
          </a:lstStyle>
          <a:p>
            <a:pPr/>
            <a:fld id="{7CB73347-0991-E2C5-DF0F-FF907D4129AA}" type="slidenum">
              <a:t/>
            </a:fld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Q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EAAAACYAAAAIAAAAAoAAAAAAAAA="/>
              </a:ext>
            </a:extLst>
          </p:cNvSpPr>
          <p:nvPr>
            <p:ph idx="1"/>
          </p:nvPr>
        </p:nvSpPr>
        <p:spPr/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B654D15-5BE6-30BB-A8DD-ADEE03935EF8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LQ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414EB7C-3299-411D-D7AC-C448A5E22191}" type="slidenum">
              <a:t>{Nr.}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Q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KBs9AI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IKAAAsAEAAHA1AACwJQAAA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Q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NgnAACwJQAAAAAAACYAAAAIAAAAA4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52B643F-71E8-7E92-A693-87C72ADD50D2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Eg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412B191-DF99-4747-D7AA-2912FFE4217C}" type="slidenum">
              <a:t>{Nr.}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BAAE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EAAAACYAAAAIAAAAAI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MAL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813EAE8-A6C5-461C-8BAB-5049A4E57D05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MvLy8s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CY/anc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A3C1659-17F7-69E0-B984-E1B558CA4FB4}" type="slidenum">
              <a:t>{Nr.}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NsF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yBAAAHBsAAEI0AAB9IwAAA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g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yBAAA4REAAEI0AAAcGwAAA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C67C35E-10A1-3235-EFDF-E6608D9119B3}" type="datetime1">
              <a:t>{Date/Time}</a:t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LsY6Z4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E8B68D-C3D2-BD40-9C50-3515F81E6A60}" type="slidenum">
              <a:t>{Nr.}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HM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C1yLW4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2AkAAKgbAACwJQAAAAAAACYAAAAIAAAAAY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HkF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YHAAA2AkAAHA1AACwJQAAAAAAACYAAAAIAAAAAY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OjVuAU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921DAC2-8CE4-742C-AA99-7A7994D75C2F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18AC8CB-858C-DF3E-C232-736B867C3426}" type="slidenum">
              <a:t>{Nr.}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cQkAAKobAABhDQAAA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0AAKobAACwJQAAAAAAACYAAAAIAAAAAY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Y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HAAAYQ0AAHA1AACwJQAAEAAAACYAAAAIAAAAAY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1616C9B1-FFFB-433F-B5AE-096A87E0435C}" type="datetime1">
              <a:t>{Date/Time}</a:t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Eg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18EC4F9-B79C-DB32-D236-41678A782414}" type="slidenum">
              <a:t>{Nr.}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GgubgM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37A1DAF-E19E-2FEB-D0C2-17BE538C2642}" type="datetime1">
              <a:t>{Date/Time}</a:t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015A347-09AD-4055-E3AD-FF00EDE315AA}" type="slidenum">
              <a:t>{Nr.}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08E04A4E-00E5-B5BC-AB58-F6E904165DA3}" type="datetime1">
              <a:t>{Date/Time}</a:t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4EAE639-77D9-BF10-9752-8145A81C61D4}" type="slidenum">
              <a:t>{Nr.}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rgEAAFIVAADUCAAAA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+FQAArgEAAHA1AACwJQAAAAAAACYAAAAIAAAAAY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8379C3A-74A5-626A-EB8F-823FD2C11DD7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B4E87A-34FD-E11E-B30C-C24BA6424597}" type="slidenum">
              <a:t>{Nr.}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C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AGCwAAiB0AAMYsAAAEIQAAA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AGCwAAxgMAAMYsAAAWHQAAA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AA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245F7D5E-10C9-0A8B-87E7-E6DE33A971B3}" type="datetime1">
              <a:t>{Date/Time}</a:t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AA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>{Footer}</a:t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AA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2D476FE-B09F-8180-D16C-46D538222713}" type="slidenum">
              <a:t>{Nr.}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Leath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3"/>
          <p:cNvSpPr txBox="1">
            <a:extLst>
              <a:ext uri="smNativeData">
                <pr:smNativeData xmlns:pr="smNativeData" val="SMDATA_13_O/a8XRMAAAAlAAAAEgAAAA8BAAAAkAAAAEgAAACQAAAASAAAAAAAAAAAAAAAAAAAAAEAAABQAAAAAAAAAAAA4D8AAAAAAADgPwAAAAAAAOA/AAAAAAAA4D8AAAAAAADgPwAAAAAAAOA/AAAAAAAA4D8AAAAAAADgPwAAAAAAAOA/AAAAAAAA4D8CAAAAjAAAAAEAAAACAAAAjHtwDFI+JggAAAAAAAAAAP5t4kjQliRHgQck5TlWB30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NwIAAD/fwAA/38AAAAAAAAJAAAABAAAAAAAAAAMAAAAEAAAAAAAAAAAAAAAAAAAAAAAAAAeAAAAaAAAAAAAAAAAAAAAAAAAAAAAAAAAAAAAECcAABAnAAAAAAAAAAAAAAAAAAAAUAAAAAAAAAAAAAAAAAAAAAAAABQAAAAAAAAAwMD/AAAAAABkAAAAMgAAAAAAAABkAAAAAAAAAH9/fwAKAAAAHwAAAFQAAACMe3AFUj4mAQAAAAAAAAAAAAAAAAAAAAAAAAAAAAAAAAAAAAAAAAAA////An9/fwAtIBUDzMzMAMDA/wB/f38AAAAAAAAAAAAAAAAAAAAAAAAAAAAhAAAAGAAAABQAAAAAAAAAAAAAAEA4AAAwKgAAEAAAACYAAAAIAAAA//////////8="/>
              </a:ext>
            </a:extLst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">
              <a:alphaModFix amt="20000"/>
            </a:blip>
            <a:srcRect/>
            <a:tile sx="100000" sy="100000" algn="tl"/>
          </a:blipFill>
          <a:ln>
            <a:noFill/>
          </a:ln>
          <a:effectLst/>
        </p:spPr>
        <p:txBody>
          <a:bodyPr vert="horz" wrap="square" numCol="1" spcCol="215900" anchor="t"/>
          <a:lstStyle/>
          <a:p>
            <a:pPr>
              <a:defRPr>
                <a:latin typeface="Chantilly Pro Light" pitchFamily="0" charset="0"/>
                <a:ea typeface="Basic Roman" pitchFamily="1" charset="0"/>
                <a:cs typeface="Basic Roman" pitchFamily="1" charset="0"/>
              </a:defRPr>
            </a:pPr>
          </a:p>
        </p:txBody>
      </p:sp>
      <p:sp>
        <p:nvSpPr>
          <p:cNvPr id="3" name="TitlePlacehold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EAAAACYAAAAIAAAA//////////8="/>
              </a:ext>
            </a:extLst>
          </p:cNvSpPr>
          <p:nvPr>
            <p:ph type="title" idx="3"/>
          </p:nvPr>
        </p:nvSpPr>
        <p:spPr>
          <a:xfrm>
            <a:off x="457200" y="274320"/>
            <a:ext cx="8229600" cy="1137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ctr">
            <a:prstTxWarp prst="textNoShape">
              <a:avLst/>
            </a:prstTxWarp>
          </a:bodyPr>
          <a:lstStyle/>
          <a:p>
            <a:pPr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Click to edit Master title style</a:t>
            </a:r>
          </a:p>
        </p:txBody>
      </p:sp>
      <p:sp>
        <p:nvSpPr>
          <p:cNvPr id="4" name="TextPlacehold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EAAAACYAAAAIAAAA//////////8="/>
              </a:ext>
            </a:extLst>
          </p:cNvSpPr>
          <p:nvPr>
            <p:ph type="body" idx="4"/>
          </p:nvPr>
        </p:nvSpPr>
        <p:spPr>
          <a:xfrm>
            <a:off x="457200" y="1590675"/>
            <a:ext cx="8229600" cy="453326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/>
          <a:p>
            <a:pPr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Click to edit Master text styles</a:t>
            </a:r>
          </a:p>
          <a:p>
            <a:pPr lvl="1"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Second level</a:t>
            </a:r>
          </a:p>
          <a:p>
            <a:pPr lvl="2"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Third level</a:t>
            </a:r>
          </a:p>
          <a:p>
            <a:pPr lvl="3"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Fourth level</a:t>
            </a:r>
          </a:p>
          <a:p>
            <a:pPr lvl="4">
              <a:defRPr>
                <a:latin typeface="Chantilly Pro Light" pitchFamily="0" charset="0"/>
                <a:ea typeface="Chantilly Pro Light" pitchFamily="0" charset="0"/>
                <a:cs typeface="Chantilly Pro Light" pitchFamily="0" charset="0"/>
              </a:defRPr>
            </a:pPr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biYAANQRAABYKQAAEAAAACYAAAAIAAAA//////////8="/>
              </a:ext>
            </a:extLst>
          </p:cNvSpPr>
          <p:nvPr>
            <p:ph type="dt" sz="quarter"/>
          </p:nvPr>
        </p:nvSpPr>
        <p:spPr>
          <a:xfrm>
            <a:off x="457200" y="6247130"/>
            <a:ext cx="2440940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/>
            <a:fld id="{78CEBA2B-6595-9B4C-DB76-9319F4382DC6}" type="datetime1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ICBgI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WFAAAbiYAAKkjAABYKQAAEAAAACYAAAAIAAAA//////////8="/>
              </a:ext>
            </a:extLst>
          </p:cNvSpPr>
          <p:nvPr>
            <p:ph type="ftr" sz="quarter" idx="1"/>
          </p:nvPr>
        </p:nvSpPr>
        <p:spPr>
          <a:xfrm>
            <a:off x="3346450" y="6247130"/>
            <a:ext cx="245046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VgcAAKr4//8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BrJgAAbiYAAHA1AABYKQAAEAAAACYAAAAIAAAA//////////8="/>
              </a:ext>
            </a:extLst>
          </p:cNvSpPr>
          <p:nvPr>
            <p:ph type="sldNum" sz="quarter" idx="2"/>
          </p:nvPr>
        </p:nvSpPr>
        <p:spPr>
          <a:xfrm>
            <a:off x="6245225" y="6247130"/>
            <a:ext cx="2441575" cy="47371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numCol="1" spcCol="215900" anchor="t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/>
            <a:fld id="{3A8809BF-F1D7-DDFF-9930-07AA477E6F52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lvl1pPr marL="0" marR="0" indent="0" algn="ctr" defTabSz="4572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1pPr>
    </p:titleStyle>
    <p:bodyStyle>
      <a:lvl1pPr marL="28575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1pPr>
      <a:lvl2pPr marL="619125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2pPr>
      <a:lvl3pPr marL="952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3pPr>
      <a:lvl4pPr marL="1333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4pPr>
      <a:lvl5pPr marL="1714500" marR="0" indent="-285750" algn="l" defTabSz="4572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latin typeface="Chantilly Pro Light" pitchFamily="0" charset="0"/>
          <a:ea typeface="Chantilly Pro Light" pitchFamily="0" charset="0"/>
          <a:cs typeface="Chantilly Pro Light" pitchFamily="0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YMQSw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BAAAAP///wAAAAAAAQAAAAAAAAAAAAAAAAAAAAA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CX9/fwAtIBUDzMzMAMDA/wB/f38AAAAAAAAAAAAAAAAAAAAAAAAAAAAhAAAAGAAAABQAAABTBQAA3gYAAOwyAABkDwAAAAAAACYAAAAIAAAAAQAAAAAAAAA="/>
              </a:ext>
            </a:extLst>
          </p:cNvSpPr>
          <p:nvPr>
            <p:ph type="ctrTitle"/>
          </p:nvPr>
        </p:nvSpPr>
        <p:spPr>
          <a:xfrm>
            <a:off x="865505" y="1116330"/>
            <a:ext cx="7412355" cy="1385570"/>
          </a:xfrm>
        </p:spPr>
        <p:txBody>
          <a:bodyPr/>
          <a:lstStyle/>
          <a:p>
            <a:pPr>
              <a:defRPr>
                <a:latin typeface="Basic Sans" pitchFamily="1" charset="0"/>
                <a:ea typeface="Basic Roman" pitchFamily="1" charset="0"/>
                <a:cs typeface="Basic Roman" pitchFamily="1" charset="0"/>
              </a:defRPr>
            </a:pPr>
            <a:r>
              <a:t>Organisasi dan Arsitektur Komputer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CIBgAAhxMAALcxAADRIAAAAAAAACYAAAAIAAAAAQAAAAAAAAA="/>
              </a:ext>
            </a:extLst>
          </p:cNvSpPr>
          <p:nvPr>
            <p:ph type="subTitle" idx="1"/>
          </p:nvPr>
        </p:nvSpPr>
        <p:spPr>
          <a:xfrm>
            <a:off x="1061720" y="3174365"/>
            <a:ext cx="7019925" cy="2160270"/>
          </a:xfrm>
        </p:spPr>
        <p:txBody>
          <a:bodyPr/>
          <a:lstStyle/>
          <a:p>
            <a:pPr/>
            <a:r>
              <a:t>Pertemuan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Mo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Jumlah Alamat (b)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2 alamat</a:t>
            </a:r>
          </a:p>
          <a:p>
            <a:pPr lvl="1">
              <a:defRPr sz="3600"/>
            </a:pPr>
            <a:r>
              <a:t>Satu alamat berfungsi ganda sebagai operan dan hasil</a:t>
            </a:r>
          </a:p>
          <a:p>
            <a:pPr lvl="1">
              <a:defRPr sz="3600"/>
            </a:pPr>
            <a:r>
              <a:t>a = a + b</a:t>
            </a:r>
          </a:p>
          <a:p>
            <a:pPr lvl="1">
              <a:defRPr sz="3600"/>
            </a:pPr>
            <a:r>
              <a:t>Mengurangi panjang instruksi</a:t>
            </a:r>
          </a:p>
          <a:p>
            <a:pPr lvl="1">
              <a:defRPr sz="3600"/>
            </a:pPr>
            <a:r>
              <a:t>Membutuhkan beberapa pekerjaan ekstra</a:t>
            </a:r>
          </a:p>
          <a:p>
            <a:pPr lvl="2">
              <a:defRPr sz="3000"/>
            </a:pPr>
            <a:r>
              <a:t>Penyimpanan sementara untuk menampung beberapa hasil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Jumlah Alamat (c)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Kc5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1 alamat</a:t>
            </a:r>
          </a:p>
          <a:p>
            <a:pPr lvl="1">
              <a:defRPr sz="3600"/>
            </a:pPr>
            <a:r>
              <a:t>Alamat kedua</a:t>
            </a:r>
          </a:p>
          <a:p>
            <a:pPr lvl="1">
              <a:defRPr sz="3600"/>
            </a:pPr>
            <a:r>
              <a:t>Biasanya register (akumulator)</a:t>
            </a:r>
          </a:p>
          <a:p>
            <a:pPr lvl="1">
              <a:defRPr sz="3000"/>
            </a:pPr>
            <a:r>
              <a:rPr sz="3600"/>
              <a:t>Umum di mesin awal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Jumlah Alamat (d)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0 (nol) alamat</a:t>
            </a:r>
          </a:p>
          <a:p>
            <a:pPr lvl="1">
              <a:defRPr sz="3600"/>
            </a:pPr>
            <a:r>
              <a:t>Semua alamat tersirat</a:t>
            </a:r>
          </a:p>
          <a:p>
            <a:pPr lvl="1">
              <a:defRPr sz="3600"/>
            </a:pPr>
            <a:r>
              <a:t>Menggunakan tumpukan</a:t>
            </a:r>
          </a:p>
          <a:p>
            <a:pPr lvl="2">
              <a:defRPr sz="3600"/>
            </a:pPr>
            <a:r>
              <a:t>misalnya. dorong a</a:t>
            </a:r>
          </a:p>
          <a:p>
            <a:pPr lvl="2">
              <a:defRPr sz="3600"/>
            </a:pPr>
            <a:r>
              <a:t>Push b</a:t>
            </a:r>
          </a:p>
          <a:p>
            <a:pPr lvl="2">
              <a:defRPr sz="3600"/>
            </a:pPr>
            <a:r>
              <a:t>Menambahkan</a:t>
            </a:r>
          </a:p>
          <a:p>
            <a:pPr lvl="2">
              <a:defRPr sz="3600"/>
            </a:pPr>
            <a:r>
              <a:t>Keluarkan c</a:t>
            </a:r>
          </a:p>
          <a:p>
            <a:pPr lvl="2">
              <a:defRPr sz="3000"/>
            </a:pPr>
            <a:r>
              <a:rPr sz="3600"/>
              <a:t>c = a +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OT///8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Berapa Banyak Alamat?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An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Lebih banyak alamat</a:t>
            </a:r>
          </a:p>
          <a:p>
            <a:pPr lvl="1">
              <a:defRPr sz="3600"/>
            </a:pPr>
            <a:r>
              <a:t>Instruksi yang lebih rumit (kuat?)</a:t>
            </a:r>
          </a:p>
          <a:p>
            <a:pPr lvl="1">
              <a:defRPr sz="3600"/>
            </a:pPr>
            <a:r>
              <a:t>Lebih banyak register</a:t>
            </a:r>
          </a:p>
          <a:p>
            <a:pPr lvl="2">
              <a:defRPr sz="3000"/>
            </a:pPr>
            <a:r>
              <a:t>Operasi antar register lebih cepat</a:t>
            </a:r>
          </a:p>
          <a:p>
            <a:pPr lvl="1">
              <a:defRPr sz="3600"/>
            </a:pPr>
            <a:r>
              <a:t>Instruksi lebih sedikit per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wX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Lebih sedikit alamat</a:t>
            </a:r>
          </a:p>
          <a:p>
            <a:pPr lvl="1">
              <a:defRPr sz="3600"/>
            </a:pPr>
            <a:r>
              <a:t>Terdapat instruksi yang rumit (kuat?)</a:t>
            </a:r>
          </a:p>
          <a:p>
            <a:pPr lvl="1">
              <a:defRPr sz="3600"/>
            </a:pPr>
            <a:r>
              <a:t>Informasi lebih lanjut per program</a:t>
            </a:r>
          </a:p>
          <a:p>
            <a:pPr lvl="1">
              <a:defRPr sz="3600"/>
            </a:pPr>
            <a:r>
              <a:t>Lebih cepat ambil / eksekusi instruksi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Desain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An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Repertoar operasi</a:t>
            </a:r>
          </a:p>
          <a:p>
            <a:pPr lvl="1">
              <a:defRPr sz="3600"/>
            </a:pPr>
            <a:r>
              <a:t>Berapa banyak ops?</a:t>
            </a:r>
          </a:p>
          <a:p>
            <a:pPr lvl="2">
              <a:defRPr sz="3000"/>
            </a:pPr>
            <a:r>
              <a:t>Apa yang bisa mereka lakukan?</a:t>
            </a:r>
          </a:p>
          <a:p>
            <a:pPr lvl="1">
              <a:defRPr sz="3600"/>
            </a:pPr>
            <a:r>
              <a:t>Berapa kompleksnya mereka?</a:t>
            </a:r>
          </a:p>
          <a:p>
            <a:pPr>
              <a:defRPr sz="4800"/>
            </a:pPr>
            <a:r>
              <a:t>Jenis data</a:t>
            </a:r>
          </a:p>
          <a:p>
            <a:pPr>
              <a:defRPr sz="4800"/>
            </a:pPr>
            <a:r>
              <a:t>Format instruksi</a:t>
            </a:r>
          </a:p>
          <a:p>
            <a:pPr lvl="1">
              <a:defRPr sz="3600"/>
            </a:pPr>
            <a:r>
              <a:t>Panjang bidang kode op</a:t>
            </a:r>
          </a:p>
          <a:p>
            <a:pPr lvl="1">
              <a:defRPr sz="3600"/>
            </a:pPr>
            <a:r>
              <a:t>Jumlah alamat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Cont’d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Registers</a:t>
            </a:r>
          </a:p>
          <a:p>
            <a:pPr lvl="1"/>
            <a:r>
              <a:t>Jumlah register CPU tersedia</a:t>
            </a:r>
          </a:p>
          <a:p>
            <a:pPr lvl="1"/>
            <a:r>
              <a:t>Operasi manakah yang dapat dilakukan oleh </a:t>
            </a:r>
            <a:r>
              <a:rPr sz="3200"/>
              <a:t>register?</a:t>
            </a:r>
            <a:endParaRPr sz="3200"/>
          </a:p>
          <a:p>
            <a:pPr/>
            <a:r>
              <a:t>Mode Addressing</a:t>
            </a:r>
          </a:p>
          <a:p>
            <a:pPr/>
            <a:r>
              <a:t>RISC v CISC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Jenis Operand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Alamat</a:t>
            </a:r>
          </a:p>
          <a:p>
            <a:pPr/>
            <a:r>
              <a:t>Angka</a:t>
            </a:r>
          </a:p>
          <a:p>
            <a:pPr lvl="1"/>
            <a:r>
              <a:t>Integer / Float</a:t>
            </a:r>
          </a:p>
          <a:p>
            <a:pPr/>
            <a:r>
              <a:t>Karakter</a:t>
            </a:r>
          </a:p>
          <a:p>
            <a:pPr lvl="1"/>
            <a:r>
              <a:t>ASCII dll.</a:t>
            </a:r>
          </a:p>
          <a:p>
            <a:pPr/>
            <a:r>
              <a:t>Data Logis</a:t>
            </a:r>
          </a:p>
          <a:p>
            <a:pPr lvl="1"/>
            <a:r>
              <a:t>Bits atau Flags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Tipe Data Pentium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8 bit Byte</a:t>
            </a:r>
          </a:p>
          <a:p>
            <a:pPr/>
            <a:r>
              <a:t>16 bit word</a:t>
            </a:r>
          </a:p>
          <a:p>
            <a:pPr/>
            <a:r>
              <a:t>32 bit double word</a:t>
            </a:r>
          </a:p>
          <a:p>
            <a:pPr/>
            <a:r>
              <a:t>64 bit quad word</a:t>
            </a:r>
          </a:p>
          <a:p>
            <a:pPr/>
            <a:r>
              <a:t>Addressing is by 8 bit unit</a:t>
            </a:r>
          </a:p>
          <a:p>
            <a:pPr/>
            <a:r>
              <a:t>A 32 bit double word is read at addresses</a:t>
            </a:r>
          </a:p>
          <a:p>
            <a:pPr/>
            <a:r>
              <a:t>divisible by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Tipe Data Spesifik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JEf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Umum - konten biner arbitrari</a:t>
            </a:r>
          </a:p>
          <a:p>
            <a:pPr/>
            <a:r>
              <a:t>Integer - nilai biner tunggal</a:t>
            </a:r>
          </a:p>
          <a:p>
            <a:pPr/>
            <a:r>
              <a:t>Bilangan bulat - unsigned</a:t>
            </a:r>
          </a:p>
          <a:p>
            <a:pPr/>
            <a:r>
              <a:t>BCD terbuka - Satu digit per byte</a:t>
            </a:r>
          </a:p>
          <a:p>
            <a:pPr/>
            <a:r>
              <a:t>BCD Dikemas - 2 digit BCD per byte</a:t>
            </a:r>
          </a:p>
          <a:p>
            <a:pPr/>
            <a:r>
              <a:t>Near Pointer - offset 32 bit di dalam segmen</a:t>
            </a:r>
          </a:p>
          <a:p>
            <a:pPr lvl="1"/>
            <a:r>
              <a:t>Bit Field</a:t>
            </a:r>
          </a:p>
          <a:p>
            <a:pPr lvl="1"/>
            <a:r>
              <a:t>String Byte</a:t>
            </a:r>
          </a:p>
          <a:p>
            <a:pPr lvl="1"/>
            <a:r>
              <a:t>Float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D///8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Instruction Set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ERSaY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Kumpulan instruksi yang lengkap yang dipahami oleh CPU</a:t>
            </a:r>
          </a:p>
          <a:p>
            <a:pPr/>
            <a:r>
              <a:t>Kode Mesin</a:t>
            </a:r>
          </a:p>
          <a:p>
            <a:pPr/>
            <a:r>
              <a:t>Biner</a:t>
            </a:r>
          </a:p>
          <a:p>
            <a:pPr/>
            <a:r>
              <a:t>Biasanya diwakili oleh kode perakitan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Tipe Data PowerPC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wX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8 (byte), 16 (halfword), 32 (word) dan 64 (doubleword) panjang tipe data</a:t>
            </a:r>
          </a:p>
          <a:p>
            <a:pPr/>
            <a:r>
              <a:t>Beberapa instruksi perlu operand disejajarkan dengan batas 32 bit</a:t>
            </a:r>
          </a:p>
          <a:p>
            <a:pPr/>
            <a:r>
              <a:t>Bisa berupa big-endian atau little-endian</a:t>
            </a:r>
          </a:p>
          <a:p>
            <a:pPr/>
            <a:r>
              <a:t>Float</a:t>
            </a:r>
          </a:p>
          <a:p>
            <a:pPr lvl="1"/>
            <a:r>
              <a:t>IEEE 754</a:t>
            </a:r>
          </a:p>
          <a:p>
            <a:pPr lvl="1"/>
            <a:r>
              <a:t>Single atau presisi ganda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Tipe Operasi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Transfer data</a:t>
            </a:r>
          </a:p>
          <a:p>
            <a:pPr/>
            <a:r>
              <a:t>Aritmatika</a:t>
            </a:r>
          </a:p>
          <a:p>
            <a:pPr/>
            <a:r>
              <a:t>Logis</a:t>
            </a:r>
          </a:p>
          <a:p>
            <a:pPr/>
            <a:r>
              <a:t>Konversi</a:t>
            </a:r>
          </a:p>
          <a:p>
            <a:pPr/>
            <a:r>
              <a:t>I / O</a:t>
            </a:r>
          </a:p>
          <a:p>
            <a:pPr/>
            <a:r>
              <a:t>Kontrol Sistem</a:t>
            </a:r>
          </a:p>
          <a:p>
            <a:pPr/>
            <a:r>
              <a:t>Transfer Kontrol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Transfer Data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Menentukan</a:t>
            </a:r>
          </a:p>
          <a:p>
            <a:pPr lvl="1"/>
            <a:r>
              <a:t>Sumber</a:t>
            </a:r>
          </a:p>
          <a:p>
            <a:pPr lvl="1"/>
            <a:r>
              <a:t>Tujuan</a:t>
            </a:r>
          </a:p>
          <a:p>
            <a:pPr lvl="1"/>
            <a:r>
              <a:t>Jumlah data</a:t>
            </a:r>
          </a:p>
          <a:p>
            <a:pPr/>
            <a:r>
              <a:t>Mungkin instruksi berbeda untuk operasi berbeda</a:t>
            </a:r>
          </a:p>
          <a:p>
            <a:pPr lvl="1"/>
            <a:r>
              <a:t>misalnya. IBM 370</a:t>
            </a:r>
          </a:p>
          <a:p>
            <a:pPr/>
            <a:r>
              <a:t>Atau satu instruksi dan alamat berbeda</a:t>
            </a:r>
          </a:p>
          <a:p>
            <a:pPr lvl="1"/>
            <a:r>
              <a:t>misalnya. VAX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Aritmatika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Tambah, Kurangi, Lipat, Bagi</a:t>
            </a:r>
          </a:p>
          <a:p>
            <a:pPr/>
            <a:r>
              <a:t>Integer signed</a:t>
            </a:r>
          </a:p>
          <a:p>
            <a:pPr/>
            <a:r>
              <a:t>Float?</a:t>
            </a:r>
          </a:p>
          <a:p>
            <a:pPr/>
            <a:r>
              <a:t>Bisa Termasuk</a:t>
            </a:r>
          </a:p>
          <a:p>
            <a:pPr lvl="1"/>
            <a:r>
              <a:t>Incement (a ++)</a:t>
            </a:r>
          </a:p>
          <a:p>
            <a:pPr lvl="1"/>
            <a:r>
              <a:t>Peningkatan (a--)</a:t>
            </a:r>
          </a:p>
          <a:p>
            <a:pPr lvl="1"/>
            <a:r>
              <a:t>Negate (-a)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Logika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Bitwise operations</a:t>
            </a:r>
          </a:p>
          <a:p>
            <a:pPr/>
            <a:r>
              <a:t>AND, OR,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Konversi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Binary to Decimal</a:t>
            </a:r>
          </a:p>
          <a:p>
            <a:pPr/>
            <a:r>
              <a:t>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DE8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Input/Output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wX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Mungkin instruksi spesifik</a:t>
            </a:r>
          </a:p>
          <a:p>
            <a:pPr/>
            <a:r>
              <a:t>Dapat dilakukan dengan menggunakan instruksi perpindahan data (memori dipetakan)</a:t>
            </a:r>
          </a:p>
          <a:p>
            <a:pPr/>
            <a:r>
              <a:t>Dapat dilakukan oleh pengontrol terpisah</a:t>
            </a:r>
          </a:p>
          <a:p>
            <a:pPr/>
            <a:r>
              <a:t>(DMA)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Ddn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Sistem Kontrol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Instruksi istimewa</a:t>
            </a:r>
          </a:p>
          <a:p>
            <a:pPr/>
            <a:r>
              <a:t>CPU harus dalam kondisi tertentu</a:t>
            </a:r>
          </a:p>
          <a:p>
            <a:pPr lvl="1"/>
            <a:r>
              <a:t>Ring 0 pada 80386+</a:t>
            </a:r>
          </a:p>
          <a:p>
            <a:pPr lvl="1"/>
            <a:r>
              <a:t>Kode kernel</a:t>
            </a:r>
          </a:p>
          <a:p>
            <a:pPr/>
            <a:r>
              <a:t>Untuk penggunaan sistem operasi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Pengontrol Transfer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Cabang</a:t>
            </a:r>
          </a:p>
          <a:p>
            <a:pPr lvl="1"/>
            <a:r>
              <a:t>misalnya. bercabang ke x jika hasilnya nol</a:t>
            </a:r>
          </a:p>
          <a:p>
            <a:pPr/>
            <a:r>
              <a:t>Lewati</a:t>
            </a:r>
          </a:p>
          <a:p>
            <a:pPr lvl="1"/>
            <a:r>
              <a:t>misalnya. naikkan dan lewati jika nol</a:t>
            </a:r>
          </a:p>
          <a:p>
            <a:pPr lvl="1"/>
            <a:r>
              <a:t>Register ISZ </a:t>
            </a:r>
          </a:p>
          <a:p>
            <a:pPr lvl="1"/>
            <a:r>
              <a:t>Branch xxxx</a:t>
            </a:r>
          </a:p>
          <a:p>
            <a:pPr lvl="1"/>
            <a:r>
              <a:t>ADD A</a:t>
            </a:r>
          </a:p>
          <a:p>
            <a:pPr/>
            <a:r>
              <a:t>Panggilan subrutin</a:t>
            </a:r>
          </a:p>
          <a:p>
            <a:pPr lvl="1"/>
            <a:r>
              <a:t>panggilan interupsi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Pengurutan Byte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Disebut Endian</a:t>
            </a:r>
          </a:p>
          <a:p>
            <a:pPr/>
            <a:r>
              <a:t>Sistem yang di sisi kiri memiliki paling sedikit byte signifikan di alamat terendah</a:t>
            </a:r>
          </a:p>
          <a:p>
            <a:pPr/>
            <a:r>
              <a:t>Ini disebut big-endian</a:t>
            </a:r>
          </a:p>
          <a:p>
            <a:pPr/>
          </a:p>
          <a:p>
            <a:pPr/>
            <a:r>
              <a:t>Sistem yang di sisi kanan memiliki paling sedikit byte signifikan di alamat tertinggi</a:t>
            </a:r>
          </a:p>
          <a:p>
            <a:pPr/>
            <a:r>
              <a:t>Ini disebut little-endian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Elemen Instruksi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Kode operasi (kode Op)</a:t>
            </a:r>
          </a:p>
          <a:p>
            <a:pPr lvl="1"/>
            <a:r>
              <a:t>Melakukan perintah ini</a:t>
            </a:r>
          </a:p>
          <a:p>
            <a:pPr/>
            <a:r>
              <a:t>Sumber Referensi Operand</a:t>
            </a:r>
          </a:p>
          <a:p>
            <a:pPr lvl="1"/>
            <a:r>
              <a:t>Untuk ini</a:t>
            </a:r>
          </a:p>
          <a:p>
            <a:pPr/>
            <a:r>
              <a:t>Hasil Referensi Operand</a:t>
            </a:r>
          </a:p>
          <a:p>
            <a:pPr lvl="1"/>
            <a:r>
              <a:t>Taruh hasil di sini</a:t>
            </a:r>
          </a:p>
          <a:p>
            <a:pPr/>
            <a:r>
              <a:t>Referensi Instruksi Selanjutnya</a:t>
            </a:r>
          </a:p>
          <a:p>
            <a:pPr lvl="1"/>
            <a:r>
              <a:t>Ketika telah melakukan itu, lakukan ini.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Ilustrasi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O/a8XRMAAAAlAAAAEQAAAC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tIBU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jHtwBVI+JgEAAAAAAAAAAAAAAAAAAAAAAAAAAAAAAAAAAAAAAAAAAP///wJ/f38ALSAVA8zMzADAwP8Af39/AAAAAAAAAAAAAAAAAP///wAAAAAAIQAAABgAAAAUAAAAXAYAANQIAADlMQAAMCo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033780" y="1435100"/>
            <a:ext cx="7077075" cy="542290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Standard Endianesse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wAaQ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Pentium (80x86), VAX adalah little-endian</a:t>
            </a:r>
          </a:p>
          <a:p>
            <a:pPr/>
            <a:r>
              <a:t>IBM 370, Moterola 680x0 (Mac), dan sebagian besar RISC adalah big-endian</a:t>
            </a:r>
          </a:p>
          <a:p>
            <a:pPr/>
            <a:r>
              <a:t>Internet adalah big-endian</a:t>
            </a:r>
          </a:p>
          <a:p>
            <a:pPr lvl="1"/>
            <a:r>
              <a:t>Sehingga diperlukan konversi menggunakan WinSock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Operand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wX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Dalam pemrograman komputer, operan adalah istilah yang digunakan untuk menggambarkan objek apa pun yang mampu dimanipulasi. </a:t>
            </a:r>
          </a:p>
          <a:p>
            <a:pPr/>
          </a:p>
          <a:p>
            <a:pPr/>
            <a:r>
              <a:t>Misalnya, dalam "1 + 2" "1" dan "2" adalah operan dan simbol plus adalah operator.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PQp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Ke mana Operand Pergi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Main memory (or virtual memory or cache)</a:t>
            </a:r>
          </a:p>
          <a:p>
            <a:pPr/>
            <a:r>
              <a:t>CPU register</a:t>
            </a:r>
          </a:p>
          <a:p>
            <a:pPr/>
            <a:r>
              <a:t>I/O device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Representasi Instruksi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NATFA0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Dalam kode mesin setiap instruksi memiliki pola bit yang unik</a:t>
            </a:r>
          </a:p>
          <a:p>
            <a:pPr/>
            <a:r>
              <a:t>Untuk programmer tetap menggunakan simbol representasi</a:t>
            </a:r>
          </a:p>
          <a:p>
            <a:pPr lvl="1"/>
            <a:r>
              <a:t>misalnya. ADD, SUB, LOAD</a:t>
            </a:r>
          </a:p>
          <a:p>
            <a:pPr/>
            <a:r>
              <a:t>Operan juga dapat diwakili dengan cara</a:t>
            </a:r>
          </a:p>
          <a:p>
            <a:pPr lvl="1"/>
            <a:r>
              <a:t>ADD A,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Ilustrasi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wX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</a:p>
        </p:txBody>
      </p:sp>
      <p:pic>
        <p:nvPicPr>
          <p:cNvPr id="4" name="Picture1"/>
          <p:cNvPicPr>
            <a:picLocks noChangeAspect="1"/>
            <a:extLst>
              <a:ext uri="smNativeData">
                <pr:smNativeData xmlns:pr="smNativeData" val="SMDATA_15_O/a8XRMAAAAlAAAAEQAAAC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DwAAACADAAAAAAAAAAAAAAEAAACgMgAAVgcAAKr4//8BAAAAf39/AAEAAABkAAAAAAAAABQAAABAHwAAAAAAACYAAAAAAAAAwOD//wAAAAAmAAAAZAAAABYAAABMAAAAAAAAAAAAAAAEAAAAAAAAAAEAAAAtIBU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jHtwBVI+JgEAAAAAAAAAAAAAAAAAAAAAAAAAAAAAAAAAAAAAAAAAAP///wJ/f38ALSAVA8zMzADAwP8Af39/AAAAAAAAAAAAAAAAAP///wAAAAAAIQAAABgAAAAUAAAAAAAAAKQJAABAOAAAPRUAAA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67180"/>
            <a:ext cx="9144000" cy="188531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Pk3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Tipe Instruksi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0k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/>
            <a:r>
              <a:t>Data processing</a:t>
            </a:r>
          </a:p>
          <a:p>
            <a:pPr/>
            <a:r>
              <a:t>Data storage (main memory)</a:t>
            </a:r>
          </a:p>
          <a:p>
            <a:pPr/>
            <a:r>
              <a:t>Data movement (I/O)</a:t>
            </a:r>
          </a:p>
          <a:p>
            <a:pPr/>
            <a:r>
              <a:t>Program flow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O/a8XRMAAAAlAAAAZAAAAA8BAAAAkAAAAEgAAACQAAAASAAAAAAAAAAB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IBS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sAEAAHA1AACwCAAAAAAAACYAAAAIAAAAAQAAAAAAAAA="/>
              </a:ext>
            </a:extLst>
          </p:cNvSpPr>
          <p:nvPr>
            <p:ph type="title"/>
          </p:nvPr>
        </p:nvSpPr>
        <p:spPr>
          <a:xfrm>
            <a:off x="457200" y="274320"/>
            <a:ext cx="8229600" cy="1137920"/>
          </a:xfrm>
        </p:spPr>
        <p:txBody>
          <a:bodyPr/>
          <a:lstStyle/>
          <a:p>
            <a:pPr/>
            <a:r>
              <a:t>Jumlah Alamat (a)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O/a8XRMAAAAlAAAAZAAAAA8BAAAAkAAAAEgAAACQAAAASAAAAAAAAAAAAAAAAAAAAAEAAABQAAAAAAAAAAAA4D8AAAAAAADgPwAAAAAAAOA/AAAAAAAA4D8AAAAAAADgPwAAAAAAAOA/AAAAAAAA4D8AAAAAAADgPwAAAAAAAOA/AAAAAAAA4D8CAAAAjAAAAAAAAAAAAAAAjHtwDFI+JggAAAAAAAAAAAAAAAAAAAAAAAAAAAAAAAAAAAAAZAAAAAEAAABAAAAAAAAAAAAAAAAAAAAAAAAAAAAAAAAAAAAAAAAAAAAAAAAAAAAAAAAAAAAAAAAAAAAAAAAAAAAAAAAAAAAAAAAAAAAAAAAAAAAAAAAAAAAAAAAAAAAAFAAAADwAAAAAAAAAAAAAAP///wkUAAAAAQAAABQAAAAUAAAAFAAAAAEAAAAAAAAAZAAAAGQAAAAAAAAAZAAAAGQAAAAVAAAAYAAAAAAAAAAAAAAAEAAAACADAAAAAAAAAAAAAAEAAACgMgAAAAAAAAAAAAABAAAAf39/AAEAAABkAAAAAAAAABQAAABAHwAAAAAAACYAAAAAAAAAwOD//wAAAAAmAAAAZAAAABYAAABMAAAAAAAAAAAAAAAEAAAAAAAAAAEAAAAtIBU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Me3AFUj4mAQAAAAAAAAAAAAAAAAAAAAAAAAAAAAAAAAAAAAAAAAAA////An9/fwAtIBUDzMzMAMDA/wB/f38AAAAAAAAAAAAAAAAAAAAAAAAAAAAhAAAAGAAAABQAAADQAgAAyQkAAHA1AACsJQAAAAAAACYAAAAIAAAAAQAAAAAAAAA="/>
              </a:ext>
            </a:extLst>
          </p:cNvSpPr>
          <p:nvPr>
            <p:ph type="body" idx="1"/>
          </p:nvPr>
        </p:nvSpPr>
        <p:spPr>
          <a:xfrm>
            <a:off x="457200" y="1590675"/>
            <a:ext cx="8229600" cy="4533265"/>
          </a:xfrm>
        </p:spPr>
        <p:txBody>
          <a:bodyPr/>
          <a:lstStyle/>
          <a:p>
            <a:pPr>
              <a:defRPr sz="4800"/>
            </a:pPr>
            <a:r>
              <a:t>3 alamat</a:t>
            </a:r>
          </a:p>
          <a:p>
            <a:pPr lvl="1">
              <a:defRPr sz="3600"/>
            </a:pPr>
            <a:r>
              <a:t>Operand 1, Operan 2, Hasil</a:t>
            </a:r>
          </a:p>
          <a:p>
            <a:pPr lvl="1">
              <a:defRPr sz="3600"/>
            </a:pPr>
            <a:r>
              <a:t>A = b + c;</a:t>
            </a:r>
          </a:p>
          <a:p>
            <a:pPr lvl="1">
              <a:defRPr sz="3600"/>
            </a:pPr>
            <a:r>
              <a:t>Dapat menjadi instruksi keempat - selanjutnya (biasanya </a:t>
            </a:r>
            <a:r>
              <a:t>implisit)</a:t>
            </a:r>
            <a:endParaRPr sz="4800"/>
          </a:p>
          <a:p>
            <a:pPr lvl="1">
              <a:defRPr sz="3600"/>
            </a:pPr>
            <a:r>
              <a:t>Tidak biasa</a:t>
            </a:r>
          </a:p>
          <a:p>
            <a:pPr lvl="1">
              <a:defRPr sz="3000"/>
            </a:pPr>
            <a:r>
              <a:rPr sz="3600"/>
              <a:t>Butuhkan kata-kata yang sangat panjang untuk menampung semuanya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8">
      <a:dk1>
        <a:srgbClr val="FFFFFF"/>
      </a:dk1>
      <a:lt1>
        <a:srgbClr val="523E26"/>
      </a:lt1>
      <a:dk2>
        <a:srgbClr val="DFC08D"/>
      </a:dk2>
      <a:lt2>
        <a:srgbClr val="2D2015"/>
      </a:lt2>
      <a:accent1>
        <a:srgbClr val="8C7B70"/>
      </a:accent1>
      <a:accent2>
        <a:srgbClr val="8F5F2F"/>
      </a:accent2>
      <a:accent3>
        <a:srgbClr val="FFFFFF"/>
      </a:accent3>
      <a:accent4>
        <a:srgbClr val="6F9F6F"/>
      </a:accent4>
      <a:accent5>
        <a:srgbClr val="4FBF8F"/>
      </a:accent5>
      <a:accent6>
        <a:srgbClr val="2FDFAF"/>
      </a:accent6>
      <a:hlink>
        <a:srgbClr val="CCB400"/>
      </a:hlink>
      <a:folHlink>
        <a:srgbClr val="8C9EA0"/>
      </a:folHlink>
    </a:clrScheme>
    <a:fontScheme name="Presentation">
      <a:majorFont>
        <a:latin typeface="Chantilly Pro Light"/>
        <a:ea typeface="Chantilly Pro Light"/>
        <a:cs typeface="Chantilly Pro Light"/>
      </a:majorFont>
      <a:minorFont>
        <a:latin typeface="Chantilly Pro Light"/>
        <a:ea typeface="Chantilly Pro Light"/>
        <a:cs typeface="Chantilly Pro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7F7F7F"/>
        </a:accent3>
        <a:accent4>
          <a:srgbClr val="BF59A6"/>
        </a:accent4>
        <a:accent5>
          <a:srgbClr val="9F39C6"/>
        </a:accent5>
        <a:accent6>
          <a:srgbClr val="7F19E6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FFFFF"/>
        </a:accent3>
        <a:accent4>
          <a:srgbClr val="4D86BF"/>
        </a:accent4>
        <a:accent5>
          <a:srgbClr val="2D669F"/>
        </a:accent5>
        <a:accent6>
          <a:srgbClr val="0D467F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D9"/>
        </a:lt1>
        <a:dk2>
          <a:srgbClr val="D3622C"/>
        </a:dk2>
        <a:lt2>
          <a:srgbClr val="D3622C"/>
        </a:lt2>
        <a:accent1>
          <a:srgbClr val="FFFFF7"/>
        </a:accent1>
        <a:accent2>
          <a:srgbClr val="33CCCC"/>
        </a:accent2>
        <a:accent3>
          <a:srgbClr val="666666"/>
        </a:accent3>
        <a:accent4>
          <a:srgbClr val="D3622C"/>
        </a:accent4>
        <a:accent5>
          <a:srgbClr val="936C6C"/>
        </a:accent5>
        <a:accent6>
          <a:srgbClr val="B34C4C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FFFF99"/>
        </a:accent3>
        <a:accent4>
          <a:srgbClr val="8DAF87"/>
        </a:accent4>
        <a:accent5>
          <a:srgbClr val="ADCF67"/>
        </a:accent5>
        <a:accent6>
          <a:srgbClr val="CDEF47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FFFFFF"/>
        </a:accent3>
        <a:accent4>
          <a:srgbClr val="7EB9A0"/>
        </a:accent4>
        <a:accent5>
          <a:srgbClr val="5EC9C0"/>
        </a:accent5>
        <a:accent6>
          <a:srgbClr val="3EE9E0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3366CC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209020"/>
        </a:accent3>
        <a:accent4>
          <a:srgbClr val="407040"/>
        </a:accent4>
        <a:accent5>
          <a:srgbClr val="605060"/>
        </a:accent5>
        <a:accent6>
          <a:srgbClr val="80308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E6E67F"/>
        </a:accent3>
        <a:accent4>
          <a:srgbClr val="A6A6BF"/>
        </a:accent4>
        <a:accent5>
          <a:srgbClr val="C6C69F"/>
        </a:accent5>
        <a:accent6>
          <a:srgbClr val="E6E67F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FFFFFF"/>
        </a:accent3>
        <a:accent4>
          <a:srgbClr val="6F9F6F"/>
        </a:accent4>
        <a:accent5>
          <a:srgbClr val="4FBF8F"/>
        </a:accent5>
        <a:accent6>
          <a:srgbClr val="2FDFAF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000000"/>
        </a:dk1>
        <a:lt1>
          <a:srgbClr val="D3622C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BE0E3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FFFFFF"/>
        </a:accent2>
        <a:accent3>
          <a:srgbClr val="E6E6E6"/>
        </a:accent3>
        <a:accent4>
          <a:srgbClr val="864A8B"/>
        </a:accent4>
        <a:accent5>
          <a:srgbClr val="A62AAB"/>
        </a:accent5>
        <a:accent6>
          <a:srgbClr val="C60ACB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FFCC66"/>
        </a:accent3>
        <a:accent4>
          <a:srgbClr val="C05E68"/>
        </a:accent4>
        <a:accent5>
          <a:srgbClr val="E03E48"/>
        </a:accent5>
        <a:accent6>
          <a:srgbClr val="FF1E28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resentation">
    <a:dk1>
      <a:srgbClr val="523E26"/>
    </a:dk1>
    <a:lt1>
      <a:srgbClr val="FFFFFF"/>
    </a:lt1>
    <a:dk2>
      <a:srgbClr val="2D2015"/>
    </a:dk2>
    <a:lt2>
      <a:srgbClr val="DFC08D"/>
    </a:lt2>
    <a:accent1>
      <a:srgbClr val="8C7B70"/>
    </a:accent1>
    <a:accent2>
      <a:srgbClr val="8F5F2F"/>
    </a:accent2>
    <a:accent3>
      <a:srgbClr val="FFFFFF"/>
    </a:accent3>
    <a:accent4>
      <a:srgbClr val="6F9F6F"/>
    </a:accent4>
    <a:accent5>
      <a:srgbClr val="4FBF8F"/>
    </a:accent5>
    <a:accent6>
      <a:srgbClr val="2FDFAF"/>
    </a:accent6>
    <a:hlink>
      <a:srgbClr val="CCB400"/>
    </a:hlink>
    <a:folHlink>
      <a:srgbClr val="8C9EA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maulana</cp:lastModifiedBy>
  <cp:revision>0</cp:revision>
  <dcterms:created xsi:type="dcterms:W3CDTF">2019-11-02T01:53:37Z</dcterms:created>
  <dcterms:modified xsi:type="dcterms:W3CDTF">2019-11-02T03:21:31Z</dcterms:modified>
</cp:coreProperties>
</file>